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69" r:id="rId13"/>
    <p:sldId id="270" r:id="rId14"/>
    <p:sldId id="263" r:id="rId15"/>
    <p:sldId id="264" r:id="rId16"/>
    <p:sldId id="265" r:id="rId17"/>
    <p:sldId id="267" r:id="rId18"/>
    <p:sldId id="272" r:id="rId19"/>
  </p:sldIdLst>
  <p:sldSz cx="14630400" cy="8229600"/>
  <p:notesSz cx="8229600" cy="14630400"/>
  <p:embeddedFontLst>
    <p:embeddedFont>
      <p:font typeface="Alexandria Semi Bold" panose="020B0604020202020204" charset="-78"/>
      <p:regular r:id="rId21"/>
    </p:embeddedFont>
    <p:embeddedFont>
      <p:font typeface="AMX" pitchFamily="2" charset="0"/>
      <p:regular r:id="rId22"/>
      <p:bold r:id="rId23"/>
      <p:italic r:id="rId24"/>
      <p:boldItalic r:id="rId25"/>
    </p:embeddedFont>
    <p:embeddedFont>
      <p:font typeface="AMX Black" pitchFamily="2" charset="0"/>
      <p:bold r:id="rId26"/>
      <p:boldItalic r:id="rId27"/>
    </p:embeddedFont>
    <p:embeddedFont>
      <p:font typeface="Sora Light" panose="020B0604020202020204" charset="0"/>
      <p:regular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BFF"/>
    <a:srgbClr val="000099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921F5-C7D4-4308-BDC6-01374B689E0D}" v="254" dt="2025-10-31T00:07:40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770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Andre Souto Suarez Ortiz" userId="650f4fe5-fc4d-4d3e-9667-7cd2468ddd25" providerId="ADAL" clId="{E2B4A064-E07B-473B-B4E9-51C15BDA7907}"/>
    <pc:docChg chg="undo custSel addSld delSld modSld sldOrd">
      <pc:chgData name="Fabio Andre Souto Suarez Ortiz" userId="650f4fe5-fc4d-4d3e-9667-7cd2468ddd25" providerId="ADAL" clId="{E2B4A064-E07B-473B-B4E9-51C15BDA7907}" dt="2025-10-31T00:07:40.954" v="835" actId="14100"/>
      <pc:docMkLst>
        <pc:docMk/>
      </pc:docMkLst>
      <pc:sldChg chg="addSp delSp modSp">
        <pc:chgData name="Fabio Andre Souto Suarez Ortiz" userId="650f4fe5-fc4d-4d3e-9667-7cd2468ddd25" providerId="ADAL" clId="{E2B4A064-E07B-473B-B4E9-51C15BDA7907}" dt="2025-10-31T00:07:40.954" v="835" actId="14100"/>
        <pc:sldMkLst>
          <pc:docMk/>
          <pc:sldMk cId="0" sldId="256"/>
        </pc:sldMkLst>
        <pc:picChg chg="add mod">
          <ac:chgData name="Fabio Andre Souto Suarez Ortiz" userId="650f4fe5-fc4d-4d3e-9667-7cd2468ddd25" providerId="ADAL" clId="{E2B4A064-E07B-473B-B4E9-51C15BDA7907}" dt="2025-10-31T00:07:40.954" v="835" actId="14100"/>
          <ac:picMkLst>
            <pc:docMk/>
            <pc:sldMk cId="0" sldId="256"/>
            <ac:picMk id="2" creationId="{AA26501C-EA13-210E-EB17-C6FA45F15FE0}"/>
          </ac:picMkLst>
        </pc:picChg>
        <pc:picChg chg="add mod">
          <ac:chgData name="Fabio Andre Souto Suarez Ortiz" userId="650f4fe5-fc4d-4d3e-9667-7cd2468ddd25" providerId="ADAL" clId="{E2B4A064-E07B-473B-B4E9-51C15BDA7907}" dt="2025-10-31T00:06:15.011" v="806"/>
          <ac:picMkLst>
            <pc:docMk/>
            <pc:sldMk cId="0" sldId="256"/>
            <ac:picMk id="7" creationId="{F843E21C-756E-6649-884B-9E6865EED054}"/>
          </ac:picMkLst>
        </pc:picChg>
        <pc:picChg chg="add del mod">
          <ac:chgData name="Fabio Andre Souto Suarez Ortiz" userId="650f4fe5-fc4d-4d3e-9667-7cd2468ddd25" providerId="ADAL" clId="{E2B4A064-E07B-473B-B4E9-51C15BDA7907}" dt="2025-10-31T00:07:07.158" v="827" actId="478"/>
          <ac:picMkLst>
            <pc:docMk/>
            <pc:sldMk cId="0" sldId="256"/>
            <ac:picMk id="8" creationId="{22C7FDC6-B418-ACD0-EA46-E165B4DCCB77}"/>
          </ac:picMkLst>
        </pc:picChg>
      </pc:sldChg>
      <pc:sldChg chg="modSp mod">
        <pc:chgData name="Fabio Andre Souto Suarez Ortiz" userId="650f4fe5-fc4d-4d3e-9667-7cd2468ddd25" providerId="ADAL" clId="{E2B4A064-E07B-473B-B4E9-51C15BDA7907}" dt="2025-10-30T19:41:00.253" v="50" actId="1076"/>
        <pc:sldMkLst>
          <pc:docMk/>
          <pc:sldMk cId="0" sldId="262"/>
        </pc:sldMkLst>
        <pc:spChg chg="mod">
          <ac:chgData name="Fabio Andre Souto Suarez Ortiz" userId="650f4fe5-fc4d-4d3e-9667-7cd2468ddd25" providerId="ADAL" clId="{E2B4A064-E07B-473B-B4E9-51C15BDA7907}" dt="2025-10-30T19:41:00.253" v="50" actId="1076"/>
          <ac:spMkLst>
            <pc:docMk/>
            <pc:sldMk cId="0" sldId="262"/>
            <ac:spMk id="5" creationId="{00000000-0000-0000-0000-000000000000}"/>
          </ac:spMkLst>
        </pc:spChg>
      </pc:sldChg>
      <pc:sldChg chg="addSp delSp modSp mod">
        <pc:chgData name="Fabio Andre Souto Suarez Ortiz" userId="650f4fe5-fc4d-4d3e-9667-7cd2468ddd25" providerId="ADAL" clId="{E2B4A064-E07B-473B-B4E9-51C15BDA7907}" dt="2025-10-31T00:03:19.997" v="761" actId="1035"/>
        <pc:sldMkLst>
          <pc:docMk/>
          <pc:sldMk cId="0" sldId="263"/>
        </pc:sldMkLst>
        <pc:spChg chg="mod">
          <ac:chgData name="Fabio Andre Souto Suarez Ortiz" userId="650f4fe5-fc4d-4d3e-9667-7cd2468ddd25" providerId="ADAL" clId="{E2B4A064-E07B-473B-B4E9-51C15BDA7907}" dt="2025-10-30T23:59:46.287" v="722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1T00:00:01.271" v="727" actId="207"/>
          <ac:spMkLst>
            <pc:docMk/>
            <pc:sldMk cId="0" sldId="263"/>
            <ac:spMk id="7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54.518" v="724" actId="20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56.882" v="725" actId="207"/>
          <ac:spMkLst>
            <pc:docMk/>
            <pc:sldMk cId="0" sldId="263"/>
            <ac:spMk id="13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51.720" v="723" actId="20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58.953" v="726" actId="207"/>
          <ac:spMkLst>
            <pc:docMk/>
            <pc:sldMk cId="0" sldId="263"/>
            <ac:spMk id="19" creationId="{00000000-0000-0000-0000-000000000000}"/>
          </ac:spMkLst>
        </pc:spChg>
        <pc:picChg chg="add mod">
          <ac:chgData name="Fabio Andre Souto Suarez Ortiz" userId="650f4fe5-fc4d-4d3e-9667-7cd2468ddd25" providerId="ADAL" clId="{E2B4A064-E07B-473B-B4E9-51C15BDA7907}" dt="2025-10-31T00:01:14.522" v="734" actId="571"/>
          <ac:picMkLst>
            <pc:docMk/>
            <pc:sldMk cId="0" sldId="263"/>
            <ac:picMk id="21" creationId="{D22249E9-9D5C-A5ED-8BE4-C3C90C4938A2}"/>
          </ac:picMkLst>
        </pc:picChg>
        <pc:picChg chg="add mod">
          <ac:chgData name="Fabio Andre Souto Suarez Ortiz" userId="650f4fe5-fc4d-4d3e-9667-7cd2468ddd25" providerId="ADAL" clId="{E2B4A064-E07B-473B-B4E9-51C15BDA7907}" dt="2025-10-31T00:01:14.522" v="734" actId="571"/>
          <ac:picMkLst>
            <pc:docMk/>
            <pc:sldMk cId="0" sldId="263"/>
            <ac:picMk id="22" creationId="{9F47FF84-D2FA-8588-B519-7F7B59031258}"/>
          </ac:picMkLst>
        </pc:picChg>
        <pc:picChg chg="add del mod">
          <ac:chgData name="Fabio Andre Souto Suarez Ortiz" userId="650f4fe5-fc4d-4d3e-9667-7cd2468ddd25" providerId="ADAL" clId="{E2B4A064-E07B-473B-B4E9-51C15BDA7907}" dt="2025-10-31T00:02:51.062" v="753" actId="1076"/>
          <ac:picMkLst>
            <pc:docMk/>
            <pc:sldMk cId="0" sldId="263"/>
            <ac:picMk id="6146" creationId="{771880F5-8F9B-EADB-AE22-91370350377A}"/>
          </ac:picMkLst>
        </pc:picChg>
        <pc:picChg chg="add del mod">
          <ac:chgData name="Fabio Andre Souto Suarez Ortiz" userId="650f4fe5-fc4d-4d3e-9667-7cd2468ddd25" providerId="ADAL" clId="{E2B4A064-E07B-473B-B4E9-51C15BDA7907}" dt="2025-10-31T00:01:46.006" v="742" actId="478"/>
          <ac:picMkLst>
            <pc:docMk/>
            <pc:sldMk cId="0" sldId="263"/>
            <ac:picMk id="6148" creationId="{A4CB1052-3EEF-9439-6B77-F226EB51B41D}"/>
          </ac:picMkLst>
        </pc:picChg>
        <pc:picChg chg="add mod">
          <ac:chgData name="Fabio Andre Souto Suarez Ortiz" userId="650f4fe5-fc4d-4d3e-9667-7cd2468ddd25" providerId="ADAL" clId="{E2B4A064-E07B-473B-B4E9-51C15BDA7907}" dt="2025-10-31T00:03:19.997" v="761" actId="1035"/>
          <ac:picMkLst>
            <pc:docMk/>
            <pc:sldMk cId="0" sldId="263"/>
            <ac:picMk id="6150" creationId="{27C01D73-3831-9644-566F-5F2FE517095C}"/>
          </ac:picMkLst>
        </pc:picChg>
      </pc:sldChg>
      <pc:sldChg chg="modSp mod">
        <pc:chgData name="Fabio Andre Souto Suarez Ortiz" userId="650f4fe5-fc4d-4d3e-9667-7cd2468ddd25" providerId="ADAL" clId="{E2B4A064-E07B-473B-B4E9-51C15BDA7907}" dt="2025-10-30T23:58:50.962" v="715" actId="403"/>
        <pc:sldMkLst>
          <pc:docMk/>
          <pc:sldMk cId="0" sldId="264"/>
        </pc:sldMkLst>
        <pc:spChg chg="mod">
          <ac:chgData name="Fabio Andre Souto Suarez Ortiz" userId="650f4fe5-fc4d-4d3e-9667-7cd2468ddd25" providerId="ADAL" clId="{E2B4A064-E07B-473B-B4E9-51C15BDA7907}" dt="2025-10-30T23:58:44.725" v="712" actId="403"/>
          <ac:spMkLst>
            <pc:docMk/>
            <pc:sldMk cId="0" sldId="264"/>
            <ac:spMk id="5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8:44.725" v="712" actId="403"/>
          <ac:spMkLst>
            <pc:docMk/>
            <pc:sldMk cId="0" sldId="264"/>
            <ac:spMk id="9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8:44.725" v="712" actId="40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8:44.725" v="712" actId="403"/>
          <ac:spMkLst>
            <pc:docMk/>
            <pc:sldMk cId="0" sldId="264"/>
            <ac:spMk id="17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8:50.962" v="715" actId="403"/>
          <ac:spMkLst>
            <pc:docMk/>
            <pc:sldMk cId="0" sldId="264"/>
            <ac:spMk id="20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8:50.962" v="715" actId="403"/>
          <ac:spMkLst>
            <pc:docMk/>
            <pc:sldMk cId="0" sldId="264"/>
            <ac:spMk id="24" creationId="{00000000-0000-0000-0000-000000000000}"/>
          </ac:spMkLst>
        </pc:spChg>
      </pc:sldChg>
      <pc:sldChg chg="modSp mod">
        <pc:chgData name="Fabio Andre Souto Suarez Ortiz" userId="650f4fe5-fc4d-4d3e-9667-7cd2468ddd25" providerId="ADAL" clId="{E2B4A064-E07B-473B-B4E9-51C15BDA7907}" dt="2025-10-30T23:59:05.902" v="719" actId="403"/>
        <pc:sldMkLst>
          <pc:docMk/>
          <pc:sldMk cId="0" sldId="265"/>
        </pc:sldMkLst>
        <pc:spChg chg="mod">
          <ac:chgData name="Fabio Andre Souto Suarez Ortiz" userId="650f4fe5-fc4d-4d3e-9667-7cd2468ddd25" providerId="ADAL" clId="{E2B4A064-E07B-473B-B4E9-51C15BDA7907}" dt="2025-10-30T23:59:05.902" v="719" actId="403"/>
          <ac:spMkLst>
            <pc:docMk/>
            <pc:sldMk cId="0" sldId="265"/>
            <ac:spMk id="28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05.902" v="719" actId="403"/>
          <ac:spMkLst>
            <pc:docMk/>
            <pc:sldMk cId="0" sldId="265"/>
            <ac:spMk id="32" creationId="{00000000-0000-0000-0000-000000000000}"/>
          </ac:spMkLst>
        </pc:spChg>
        <pc:spChg chg="mod">
          <ac:chgData name="Fabio Andre Souto Suarez Ortiz" userId="650f4fe5-fc4d-4d3e-9667-7cd2468ddd25" providerId="ADAL" clId="{E2B4A064-E07B-473B-B4E9-51C15BDA7907}" dt="2025-10-30T23:59:05.902" v="719" actId="403"/>
          <ac:spMkLst>
            <pc:docMk/>
            <pc:sldMk cId="0" sldId="265"/>
            <ac:spMk id="36" creationId="{00000000-0000-0000-0000-000000000000}"/>
          </ac:spMkLst>
        </pc:spChg>
      </pc:sldChg>
      <pc:sldChg chg="del">
        <pc:chgData name="Fabio Andre Souto Suarez Ortiz" userId="650f4fe5-fc4d-4d3e-9667-7cd2468ddd25" providerId="ADAL" clId="{E2B4A064-E07B-473B-B4E9-51C15BDA7907}" dt="2025-10-31T00:05:37.561" v="796" actId="47"/>
        <pc:sldMkLst>
          <pc:docMk/>
          <pc:sldMk cId="766934165" sldId="266"/>
        </pc:sldMkLst>
      </pc:sldChg>
      <pc:sldChg chg="addSp delSp modSp add mod ord modAnim">
        <pc:chgData name="Fabio Andre Souto Suarez Ortiz" userId="650f4fe5-fc4d-4d3e-9667-7cd2468ddd25" providerId="ADAL" clId="{E2B4A064-E07B-473B-B4E9-51C15BDA7907}" dt="2025-10-31T00:04:24.733" v="776" actId="1076"/>
        <pc:sldMkLst>
          <pc:docMk/>
          <pc:sldMk cId="2239220624" sldId="268"/>
        </pc:sldMkLst>
        <pc:spChg chg="mod">
          <ac:chgData name="Fabio Andre Souto Suarez Ortiz" userId="650f4fe5-fc4d-4d3e-9667-7cd2468ddd25" providerId="ADAL" clId="{E2B4A064-E07B-473B-B4E9-51C15BDA7907}" dt="2025-10-30T19:40:41.984" v="26" actId="14100"/>
          <ac:spMkLst>
            <pc:docMk/>
            <pc:sldMk cId="2239220624" sldId="268"/>
            <ac:spMk id="3" creationId="{52D63F84-6876-4BA5-C9B5-15B768171818}"/>
          </ac:spMkLst>
        </pc:spChg>
        <pc:spChg chg="mod">
          <ac:chgData name="Fabio Andre Souto Suarez Ortiz" userId="650f4fe5-fc4d-4d3e-9667-7cd2468ddd25" providerId="ADAL" clId="{E2B4A064-E07B-473B-B4E9-51C15BDA7907}" dt="2025-10-30T19:41:36.928" v="145" actId="14100"/>
          <ac:spMkLst>
            <pc:docMk/>
            <pc:sldMk cId="2239220624" sldId="268"/>
            <ac:spMk id="4" creationId="{E54A7B1B-4043-FD2E-BDAB-5B8629917116}"/>
          </ac:spMkLst>
        </pc:spChg>
        <pc:spChg chg="mod">
          <ac:chgData name="Fabio Andre Souto Suarez Ortiz" userId="650f4fe5-fc4d-4d3e-9667-7cd2468ddd25" providerId="ADAL" clId="{E2B4A064-E07B-473B-B4E9-51C15BDA7907}" dt="2025-10-30T19:50:11.277" v="275" actId="113"/>
          <ac:spMkLst>
            <pc:docMk/>
            <pc:sldMk cId="2239220624" sldId="268"/>
            <ac:spMk id="5" creationId="{6D45FD87-7050-BF27-E7B6-CA137D372842}"/>
          </ac:spMkLst>
        </pc:spChg>
        <pc:spChg chg="add del mod">
          <ac:chgData name="Fabio Andre Souto Suarez Ortiz" userId="650f4fe5-fc4d-4d3e-9667-7cd2468ddd25" providerId="ADAL" clId="{E2B4A064-E07B-473B-B4E9-51C15BDA7907}" dt="2025-10-30T19:49:57.955" v="272" actId="478"/>
          <ac:spMkLst>
            <pc:docMk/>
            <pc:sldMk cId="2239220624" sldId="268"/>
            <ac:spMk id="7" creationId="{82AFDBA8-4709-FC44-C480-F368D4DC2FCF}"/>
          </ac:spMkLst>
        </pc:spChg>
        <pc:grpChg chg="del">
          <ac:chgData name="Fabio Andre Souto Suarez Ortiz" userId="650f4fe5-fc4d-4d3e-9667-7cd2468ddd25" providerId="ADAL" clId="{E2B4A064-E07B-473B-B4E9-51C15BDA7907}" dt="2025-10-30T19:41:45.251" v="146" actId="478"/>
          <ac:grpSpMkLst>
            <pc:docMk/>
            <pc:sldMk cId="2239220624" sldId="268"/>
            <ac:grpSpMk id="21" creationId="{506050B5-43B7-5643-A531-98181DA39E9F}"/>
          </ac:grpSpMkLst>
        </pc:grpChg>
        <pc:grpChg chg="del">
          <ac:chgData name="Fabio Andre Souto Suarez Ortiz" userId="650f4fe5-fc4d-4d3e-9667-7cd2468ddd25" providerId="ADAL" clId="{E2B4A064-E07B-473B-B4E9-51C15BDA7907}" dt="2025-10-30T19:41:45.251" v="146" actId="478"/>
          <ac:grpSpMkLst>
            <pc:docMk/>
            <pc:sldMk cId="2239220624" sldId="268"/>
            <ac:grpSpMk id="22" creationId="{6ECC28ED-E35F-5FEE-22FF-13C062BE078C}"/>
          </ac:grpSpMkLst>
        </pc:grpChg>
        <pc:grpChg chg="del">
          <ac:chgData name="Fabio Andre Souto Suarez Ortiz" userId="650f4fe5-fc4d-4d3e-9667-7cd2468ddd25" providerId="ADAL" clId="{E2B4A064-E07B-473B-B4E9-51C15BDA7907}" dt="2025-10-30T19:41:45.251" v="146" actId="478"/>
          <ac:grpSpMkLst>
            <pc:docMk/>
            <pc:sldMk cId="2239220624" sldId="268"/>
            <ac:grpSpMk id="23" creationId="{8B7BA7E5-B657-1C00-73BE-77158557C289}"/>
          </ac:grpSpMkLst>
        </pc:grpChg>
        <pc:grpChg chg="del">
          <ac:chgData name="Fabio Andre Souto Suarez Ortiz" userId="650f4fe5-fc4d-4d3e-9667-7cd2468ddd25" providerId="ADAL" clId="{E2B4A064-E07B-473B-B4E9-51C15BDA7907}" dt="2025-10-30T19:50:17.139" v="276" actId="478"/>
          <ac:grpSpMkLst>
            <pc:docMk/>
            <pc:sldMk cId="2239220624" sldId="268"/>
            <ac:grpSpMk id="28" creationId="{D00F0685-A760-DEBC-C90E-018FD3CBB4DC}"/>
          </ac:grpSpMkLst>
        </pc:grpChg>
        <pc:picChg chg="add mod">
          <ac:chgData name="Fabio Andre Souto Suarez Ortiz" userId="650f4fe5-fc4d-4d3e-9667-7cd2468ddd25" providerId="ADAL" clId="{E2B4A064-E07B-473B-B4E9-51C15BDA7907}" dt="2025-10-30T20:14:25.216" v="424"/>
          <ac:picMkLst>
            <pc:docMk/>
            <pc:sldMk cId="2239220624" sldId="268"/>
            <ac:picMk id="2" creationId="{FC687E8C-22C5-B21D-EB03-93AED26A4F0C}"/>
          </ac:picMkLst>
        </pc:picChg>
        <pc:picChg chg="add mod">
          <ac:chgData name="Fabio Andre Souto Suarez Ortiz" userId="650f4fe5-fc4d-4d3e-9667-7cd2468ddd25" providerId="ADAL" clId="{E2B4A064-E07B-473B-B4E9-51C15BDA7907}" dt="2025-10-31T00:04:24.733" v="776" actId="1076"/>
          <ac:picMkLst>
            <pc:docMk/>
            <pc:sldMk cId="2239220624" sldId="268"/>
            <ac:picMk id="6" creationId="{BAB1B253-FA64-CF2C-D5AE-60CABD1A1F60}"/>
          </ac:picMkLst>
        </pc:picChg>
        <pc:picChg chg="del topLvl">
          <ac:chgData name="Fabio Andre Souto Suarez Ortiz" userId="650f4fe5-fc4d-4d3e-9667-7cd2468ddd25" providerId="ADAL" clId="{E2B4A064-E07B-473B-B4E9-51C15BDA7907}" dt="2025-10-30T19:50:17.139" v="276" actId="478"/>
          <ac:picMkLst>
            <pc:docMk/>
            <pc:sldMk cId="2239220624" sldId="268"/>
            <ac:picMk id="27" creationId="{8ABD656B-6DE3-22F6-7974-29B1F9A77BB1}"/>
          </ac:picMkLst>
        </pc:picChg>
        <pc:picChg chg="topLvl">
          <ac:chgData name="Fabio Andre Souto Suarez Ortiz" userId="650f4fe5-fc4d-4d3e-9667-7cd2468ddd25" providerId="ADAL" clId="{E2B4A064-E07B-473B-B4E9-51C15BDA7907}" dt="2025-10-30T19:50:17.139" v="276" actId="478"/>
          <ac:picMkLst>
            <pc:docMk/>
            <pc:sldMk cId="2239220624" sldId="268"/>
            <ac:picMk id="4100" creationId="{236129C6-F6EB-38E9-48CD-AEE910EF93CF}"/>
          </ac:picMkLst>
        </pc:picChg>
      </pc:sldChg>
      <pc:sldChg chg="addSp delSp modSp add mod delAnim modAnim">
        <pc:chgData name="Fabio Andre Souto Suarez Ortiz" userId="650f4fe5-fc4d-4d3e-9667-7cd2468ddd25" providerId="ADAL" clId="{E2B4A064-E07B-473B-B4E9-51C15BDA7907}" dt="2025-10-31T00:05:18.503" v="795" actId="1036"/>
        <pc:sldMkLst>
          <pc:docMk/>
          <pc:sldMk cId="180270157" sldId="269"/>
        </pc:sldMkLst>
        <pc:spChg chg="add">
          <ac:chgData name="Fabio Andre Souto Suarez Ortiz" userId="650f4fe5-fc4d-4d3e-9667-7cd2468ddd25" providerId="ADAL" clId="{E2B4A064-E07B-473B-B4E9-51C15BDA7907}" dt="2025-10-30T19:53:56.474" v="280"/>
          <ac:spMkLst>
            <pc:docMk/>
            <pc:sldMk cId="180270157" sldId="269"/>
            <ac:spMk id="2" creationId="{06098AD3-E5C9-FC17-C5FE-D9071FA4CED0}"/>
          </ac:spMkLst>
        </pc:spChg>
        <pc:spChg chg="del mod">
          <ac:chgData name="Fabio Andre Souto Suarez Ortiz" userId="650f4fe5-fc4d-4d3e-9667-7cd2468ddd25" providerId="ADAL" clId="{E2B4A064-E07B-473B-B4E9-51C15BDA7907}" dt="2025-10-30T19:55:26.595" v="298" actId="478"/>
          <ac:spMkLst>
            <pc:docMk/>
            <pc:sldMk cId="180270157" sldId="269"/>
            <ac:spMk id="3" creationId="{8AC347CD-E19C-CC2C-44DA-8A40AB275F88}"/>
          </ac:spMkLst>
        </pc:spChg>
        <pc:spChg chg="del mod">
          <ac:chgData name="Fabio Andre Souto Suarez Ortiz" userId="650f4fe5-fc4d-4d3e-9667-7cd2468ddd25" providerId="ADAL" clId="{E2B4A064-E07B-473B-B4E9-51C15BDA7907}" dt="2025-10-30T19:55:26.595" v="298" actId="478"/>
          <ac:spMkLst>
            <pc:docMk/>
            <pc:sldMk cId="180270157" sldId="269"/>
            <ac:spMk id="4" creationId="{1FBCD59E-B3EE-E0D7-BB82-86B350257959}"/>
          </ac:spMkLst>
        </pc:spChg>
        <pc:spChg chg="mod ord">
          <ac:chgData name="Fabio Andre Souto Suarez Ortiz" userId="650f4fe5-fc4d-4d3e-9667-7cd2468ddd25" providerId="ADAL" clId="{E2B4A064-E07B-473B-B4E9-51C15BDA7907}" dt="2025-10-30T20:42:12.083" v="485" actId="14100"/>
          <ac:spMkLst>
            <pc:docMk/>
            <pc:sldMk cId="180270157" sldId="269"/>
            <ac:spMk id="5" creationId="{C9D01AEC-BEB3-E763-50D0-7ED3925349AD}"/>
          </ac:spMkLst>
        </pc:spChg>
        <pc:spChg chg="add mod">
          <ac:chgData name="Fabio Andre Souto Suarez Ortiz" userId="650f4fe5-fc4d-4d3e-9667-7cd2468ddd25" providerId="ADAL" clId="{E2B4A064-E07B-473B-B4E9-51C15BDA7907}" dt="2025-10-30T19:56:31.059" v="324" actId="20577"/>
          <ac:spMkLst>
            <pc:docMk/>
            <pc:sldMk cId="180270157" sldId="269"/>
            <ac:spMk id="7" creationId="{780519E0-9DD4-FACB-A7E4-1CC836255AF4}"/>
          </ac:spMkLst>
        </pc:spChg>
        <pc:spChg chg="add mod">
          <ac:chgData name="Fabio Andre Souto Suarez Ortiz" userId="650f4fe5-fc4d-4d3e-9667-7cd2468ddd25" providerId="ADAL" clId="{E2B4A064-E07B-473B-B4E9-51C15BDA7907}" dt="2025-10-30T19:58:35.229" v="378" actId="20577"/>
          <ac:spMkLst>
            <pc:docMk/>
            <pc:sldMk cId="180270157" sldId="269"/>
            <ac:spMk id="8" creationId="{7150B252-DF01-B26B-1B37-83CF1CEF3048}"/>
          </ac:spMkLst>
        </pc:spChg>
        <pc:grpChg chg="add mod">
          <ac:chgData name="Fabio Andre Souto Suarez Ortiz" userId="650f4fe5-fc4d-4d3e-9667-7cd2468ddd25" providerId="ADAL" clId="{E2B4A064-E07B-473B-B4E9-51C15BDA7907}" dt="2025-10-31T00:05:18.503" v="795" actId="1036"/>
          <ac:grpSpMkLst>
            <pc:docMk/>
            <pc:sldMk cId="180270157" sldId="269"/>
            <ac:grpSpMk id="16" creationId="{B85C7F29-5A4A-8AA5-6DAC-F4145BBB8506}"/>
          </ac:grpSpMkLst>
        </pc:grpChg>
        <pc:picChg chg="add del mod">
          <ac:chgData name="Fabio Andre Souto Suarez Ortiz" userId="650f4fe5-fc4d-4d3e-9667-7cd2468ddd25" providerId="ADAL" clId="{E2B4A064-E07B-473B-B4E9-51C15BDA7907}" dt="2025-10-30T19:54:11.082" v="286" actId="478"/>
          <ac:picMkLst>
            <pc:docMk/>
            <pc:sldMk cId="180270157" sldId="269"/>
            <ac:picMk id="6" creationId="{7E09E309-2B58-2DA2-0AEB-1747BF3C9766}"/>
          </ac:picMkLst>
        </pc:picChg>
        <pc:picChg chg="add del mod">
          <ac:chgData name="Fabio Andre Souto Suarez Ortiz" userId="650f4fe5-fc4d-4d3e-9667-7cd2468ddd25" providerId="ADAL" clId="{E2B4A064-E07B-473B-B4E9-51C15BDA7907}" dt="2025-10-30T20:37:25.144" v="425" actId="478"/>
          <ac:picMkLst>
            <pc:docMk/>
            <pc:sldMk cId="180270157" sldId="269"/>
            <ac:picMk id="9" creationId="{604CB689-6191-D09B-C9FD-58F759BE9F04}"/>
          </ac:picMkLst>
        </pc:picChg>
        <pc:picChg chg="add del mod">
          <ac:chgData name="Fabio Andre Souto Suarez Ortiz" userId="650f4fe5-fc4d-4d3e-9667-7cd2468ddd25" providerId="ADAL" clId="{E2B4A064-E07B-473B-B4E9-51C15BDA7907}" dt="2025-10-30T20:38:09.467" v="430" actId="478"/>
          <ac:picMkLst>
            <pc:docMk/>
            <pc:sldMk cId="180270157" sldId="269"/>
            <ac:picMk id="11" creationId="{86FCE21F-0A40-2225-788C-B2220AF9142B}"/>
          </ac:picMkLst>
        </pc:picChg>
        <pc:picChg chg="add del mod ord">
          <ac:chgData name="Fabio Andre Souto Suarez Ortiz" userId="650f4fe5-fc4d-4d3e-9667-7cd2468ddd25" providerId="ADAL" clId="{E2B4A064-E07B-473B-B4E9-51C15BDA7907}" dt="2025-10-30T20:43:13.307" v="486" actId="478"/>
          <ac:picMkLst>
            <pc:docMk/>
            <pc:sldMk cId="180270157" sldId="269"/>
            <ac:picMk id="13" creationId="{A6E229B3-934D-2E2E-6F15-1993C1D57A48}"/>
          </ac:picMkLst>
        </pc:picChg>
        <pc:picChg chg="add mod ord">
          <ac:chgData name="Fabio Andre Souto Suarez Ortiz" userId="650f4fe5-fc4d-4d3e-9667-7cd2468ddd25" providerId="ADAL" clId="{E2B4A064-E07B-473B-B4E9-51C15BDA7907}" dt="2025-10-31T00:05:18.503" v="795" actId="1036"/>
          <ac:picMkLst>
            <pc:docMk/>
            <pc:sldMk cId="180270157" sldId="269"/>
            <ac:picMk id="15" creationId="{CD9A75D4-9DE1-C1D9-CE7C-75D91F6C8C76}"/>
          </ac:picMkLst>
        </pc:picChg>
        <pc:picChg chg="add mod">
          <ac:chgData name="Fabio Andre Souto Suarez Ortiz" userId="650f4fe5-fc4d-4d3e-9667-7cd2468ddd25" providerId="ADAL" clId="{E2B4A064-E07B-473B-B4E9-51C15BDA7907}" dt="2025-10-31T00:04:45.773" v="781" actId="167"/>
          <ac:picMkLst>
            <pc:docMk/>
            <pc:sldMk cId="180270157" sldId="269"/>
            <ac:picMk id="17" creationId="{86B052BC-19E9-DEAD-75E6-7D18DBA39B84}"/>
          </ac:picMkLst>
        </pc:picChg>
        <pc:picChg chg="add mod">
          <ac:chgData name="Fabio Andre Souto Suarez Ortiz" userId="650f4fe5-fc4d-4d3e-9667-7cd2468ddd25" providerId="ADAL" clId="{E2B4A064-E07B-473B-B4E9-51C15BDA7907}" dt="2025-10-31T00:05:08.700" v="788" actId="167"/>
          <ac:picMkLst>
            <pc:docMk/>
            <pc:sldMk cId="180270157" sldId="269"/>
            <ac:picMk id="18" creationId="{D5F5AD7D-15ED-F94A-5889-719923BC639F}"/>
          </ac:picMkLst>
        </pc:picChg>
        <pc:picChg chg="add del mod">
          <ac:chgData name="Fabio Andre Souto Suarez Ortiz" userId="650f4fe5-fc4d-4d3e-9667-7cd2468ddd25" providerId="ADAL" clId="{E2B4A064-E07B-473B-B4E9-51C15BDA7907}" dt="2025-10-30T19:54:51.179" v="292" actId="478"/>
          <ac:picMkLst>
            <pc:docMk/>
            <pc:sldMk cId="180270157" sldId="269"/>
            <ac:picMk id="1028" creationId="{FBE47293-BE14-2C60-C523-7F168457C42D}"/>
          </ac:picMkLst>
        </pc:picChg>
        <pc:picChg chg="add mod">
          <ac:chgData name="Fabio Andre Souto Suarez Ortiz" userId="650f4fe5-fc4d-4d3e-9667-7cd2468ddd25" providerId="ADAL" clId="{E2B4A064-E07B-473B-B4E9-51C15BDA7907}" dt="2025-10-31T00:05:18.503" v="795" actId="1036"/>
          <ac:picMkLst>
            <pc:docMk/>
            <pc:sldMk cId="180270157" sldId="269"/>
            <ac:picMk id="1030" creationId="{96795E29-B19A-C999-1606-7C720AD2345C}"/>
          </ac:picMkLst>
        </pc:picChg>
        <pc:picChg chg="del">
          <ac:chgData name="Fabio Andre Souto Suarez Ortiz" userId="650f4fe5-fc4d-4d3e-9667-7cd2468ddd25" providerId="ADAL" clId="{E2B4A064-E07B-473B-B4E9-51C15BDA7907}" dt="2025-10-30T19:50:52.860" v="279" actId="478"/>
          <ac:picMkLst>
            <pc:docMk/>
            <pc:sldMk cId="180270157" sldId="269"/>
            <ac:picMk id="4100" creationId="{5D63BB53-92E7-70B4-BC4C-B0BD94BDB047}"/>
          </ac:picMkLst>
        </pc:picChg>
      </pc:sldChg>
      <pc:sldChg chg="addSp delSp modSp add mod">
        <pc:chgData name="Fabio Andre Souto Suarez Ortiz" userId="650f4fe5-fc4d-4d3e-9667-7cd2468ddd25" providerId="ADAL" clId="{E2B4A064-E07B-473B-B4E9-51C15BDA7907}" dt="2025-10-31T00:03:39.826" v="767" actId="14100"/>
        <pc:sldMkLst>
          <pc:docMk/>
          <pc:sldMk cId="793990484" sldId="270"/>
        </pc:sldMkLst>
        <pc:spChg chg="mod">
          <ac:chgData name="Fabio Andre Souto Suarez Ortiz" userId="650f4fe5-fc4d-4d3e-9667-7cd2468ddd25" providerId="ADAL" clId="{E2B4A064-E07B-473B-B4E9-51C15BDA7907}" dt="2025-10-30T23:59:29.575" v="721" actId="207"/>
          <ac:spMkLst>
            <pc:docMk/>
            <pc:sldMk cId="793990484" sldId="270"/>
            <ac:spMk id="5" creationId="{D8BC1519-A575-B8B6-9BBB-97B03B07C532}"/>
          </ac:spMkLst>
        </pc:spChg>
        <pc:spChg chg="mod">
          <ac:chgData name="Fabio Andre Souto Suarez Ortiz" userId="650f4fe5-fc4d-4d3e-9667-7cd2468ddd25" providerId="ADAL" clId="{E2B4A064-E07B-473B-B4E9-51C15BDA7907}" dt="2025-10-30T21:16:55.933" v="540" actId="14100"/>
          <ac:spMkLst>
            <pc:docMk/>
            <pc:sldMk cId="793990484" sldId="270"/>
            <ac:spMk id="7" creationId="{A2E2E24C-BBAE-B910-CC42-ED73BD4E90A7}"/>
          </ac:spMkLst>
        </pc:spChg>
        <pc:spChg chg="mod">
          <ac:chgData name="Fabio Andre Souto Suarez Ortiz" userId="650f4fe5-fc4d-4d3e-9667-7cd2468ddd25" providerId="ADAL" clId="{E2B4A064-E07B-473B-B4E9-51C15BDA7907}" dt="2025-10-30T21:17:27.784" v="551" actId="20577"/>
          <ac:spMkLst>
            <pc:docMk/>
            <pc:sldMk cId="793990484" sldId="270"/>
            <ac:spMk id="8" creationId="{28E39FA6-5B11-2C80-0442-CFDC759BA682}"/>
          </ac:spMkLst>
        </pc:spChg>
        <pc:grpChg chg="add mod">
          <ac:chgData name="Fabio Andre Souto Suarez Ortiz" userId="650f4fe5-fc4d-4d3e-9667-7cd2468ddd25" providerId="ADAL" clId="{E2B4A064-E07B-473B-B4E9-51C15BDA7907}" dt="2025-10-30T23:55:22.938" v="694" actId="1076"/>
          <ac:grpSpMkLst>
            <pc:docMk/>
            <pc:sldMk cId="793990484" sldId="270"/>
            <ac:grpSpMk id="4" creationId="{5C31D919-BC45-8EFC-2054-4C2FAA0455EA}"/>
          </ac:grpSpMkLst>
        </pc:grpChg>
        <pc:grpChg chg="del mod">
          <ac:chgData name="Fabio Andre Souto Suarez Ortiz" userId="650f4fe5-fc4d-4d3e-9667-7cd2468ddd25" providerId="ADAL" clId="{E2B4A064-E07B-473B-B4E9-51C15BDA7907}" dt="2025-10-30T21:27:57.568" v="552" actId="478"/>
          <ac:grpSpMkLst>
            <pc:docMk/>
            <pc:sldMk cId="793990484" sldId="270"/>
            <ac:grpSpMk id="16" creationId="{AA8A243E-A7EB-72D2-A2AC-A71FCBEC9898}"/>
          </ac:grpSpMkLst>
        </pc:grpChg>
        <pc:picChg chg="add mod ord">
          <ac:chgData name="Fabio Andre Souto Suarez Ortiz" userId="650f4fe5-fc4d-4d3e-9667-7cd2468ddd25" providerId="ADAL" clId="{E2B4A064-E07B-473B-B4E9-51C15BDA7907}" dt="2025-10-30T23:55:22.938" v="694" actId="1076"/>
          <ac:picMkLst>
            <pc:docMk/>
            <pc:sldMk cId="793990484" sldId="270"/>
            <ac:picMk id="3" creationId="{E75423DB-3A44-715B-1756-0DA2B166DC99}"/>
          </ac:picMkLst>
        </pc:picChg>
        <pc:picChg chg="add mod">
          <ac:chgData name="Fabio Andre Souto Suarez Ortiz" userId="650f4fe5-fc4d-4d3e-9667-7cd2468ddd25" providerId="ADAL" clId="{E2B4A064-E07B-473B-B4E9-51C15BDA7907}" dt="2025-10-31T00:03:39.826" v="767" actId="14100"/>
          <ac:picMkLst>
            <pc:docMk/>
            <pc:sldMk cId="793990484" sldId="270"/>
            <ac:picMk id="6" creationId="{EA03E500-F9BC-7CFB-1B3B-2BA0EDBA523A}"/>
          </ac:picMkLst>
        </pc:picChg>
        <pc:picChg chg="del mod">
          <ac:chgData name="Fabio Andre Souto Suarez Ortiz" userId="650f4fe5-fc4d-4d3e-9667-7cd2468ddd25" providerId="ADAL" clId="{E2B4A064-E07B-473B-B4E9-51C15BDA7907}" dt="2025-10-30T21:27:58.319" v="553" actId="478"/>
          <ac:picMkLst>
            <pc:docMk/>
            <pc:sldMk cId="793990484" sldId="270"/>
            <ac:picMk id="15" creationId="{26F1CB29-634B-7B0D-59AE-3E1931840BAF}"/>
          </ac:picMkLst>
        </pc:picChg>
        <pc:picChg chg="del">
          <ac:chgData name="Fabio Andre Souto Suarez Ortiz" userId="650f4fe5-fc4d-4d3e-9667-7cd2468ddd25" providerId="ADAL" clId="{E2B4A064-E07B-473B-B4E9-51C15BDA7907}" dt="2025-10-30T21:27:57.568" v="552" actId="478"/>
          <ac:picMkLst>
            <pc:docMk/>
            <pc:sldMk cId="793990484" sldId="270"/>
            <ac:picMk id="1030" creationId="{553CB931-9E98-5651-F29C-40CBEFFC6648}"/>
          </ac:picMkLst>
        </pc:picChg>
        <pc:picChg chg="add mod">
          <ac:chgData name="Fabio Andre Souto Suarez Ortiz" userId="650f4fe5-fc4d-4d3e-9667-7cd2468ddd25" providerId="ADAL" clId="{E2B4A064-E07B-473B-B4E9-51C15BDA7907}" dt="2025-10-30T23:55:22.938" v="694" actId="1076"/>
          <ac:picMkLst>
            <pc:docMk/>
            <pc:sldMk cId="793990484" sldId="270"/>
            <ac:picMk id="2050" creationId="{7F327C74-D076-0443-6D44-5779CA52AE0A}"/>
          </ac:picMkLst>
        </pc:picChg>
      </pc:sldChg>
      <pc:sldChg chg="addSp delSp modSp add del mod">
        <pc:chgData name="Fabio Andre Souto Suarez Ortiz" userId="650f4fe5-fc4d-4d3e-9667-7cd2468ddd25" providerId="ADAL" clId="{E2B4A064-E07B-473B-B4E9-51C15BDA7907}" dt="2025-10-30T21:53:07.695" v="660" actId="47"/>
        <pc:sldMkLst>
          <pc:docMk/>
          <pc:sldMk cId="1895673386" sldId="271"/>
        </pc:sldMkLst>
        <pc:spChg chg="mod">
          <ac:chgData name="Fabio Andre Souto Suarez Ortiz" userId="650f4fe5-fc4d-4d3e-9667-7cd2468ddd25" providerId="ADAL" clId="{E2B4A064-E07B-473B-B4E9-51C15BDA7907}" dt="2025-10-30T21:50:00.515" v="642"/>
          <ac:spMkLst>
            <pc:docMk/>
            <pc:sldMk cId="1895673386" sldId="271"/>
            <ac:spMk id="2" creationId="{B9E8D1EF-8B72-769F-CC27-E0E3CEC1DB2F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3" creationId="{F79C373D-0E91-49C4-CD35-2E9C6FBDE386}"/>
          </ac:spMkLst>
        </pc:spChg>
        <pc:spChg chg="add mod">
          <ac:chgData name="Fabio Andre Souto Suarez Ortiz" userId="650f4fe5-fc4d-4d3e-9667-7cd2468ddd25" providerId="ADAL" clId="{E2B4A064-E07B-473B-B4E9-51C15BDA7907}" dt="2025-10-30T21:49:53.842" v="641" actId="1076"/>
          <ac:spMkLst>
            <pc:docMk/>
            <pc:sldMk cId="1895673386" sldId="271"/>
            <ac:spMk id="5" creationId="{882BB993-BF3D-B101-7719-56FDEA4A89DF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11" creationId="{F2CE0CE5-66F9-B3B6-172C-33060DE2C8EA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19" creationId="{1A8B2822-5343-F5F0-5D2D-AF9103203B61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2" creationId="{19D2D342-651A-6A55-6D33-01996DCC98CD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3" creationId="{C812E945-9DDA-7939-03E9-DB2D8AA8797E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4" creationId="{A1BF6C9B-BE56-8EFC-F6DF-A24CCEC13DC4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5" creationId="{A121985E-C483-E37E-794E-E09162EEAC45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6" creationId="{A85B2492-2DE4-D71D-9CA4-4AB5A372E4E3}"/>
          </ac:spMkLst>
        </pc:spChg>
        <pc:spChg chg="del">
          <ac:chgData name="Fabio Andre Souto Suarez Ortiz" userId="650f4fe5-fc4d-4d3e-9667-7cd2468ddd25" providerId="ADAL" clId="{E2B4A064-E07B-473B-B4E9-51C15BDA7907}" dt="2025-10-30T21:46:41.420" v="600" actId="478"/>
          <ac:spMkLst>
            <pc:docMk/>
            <pc:sldMk cId="1895673386" sldId="271"/>
            <ac:spMk id="57" creationId="{0B041F22-01EC-ED34-1C0B-D0DAFF87C112}"/>
          </ac:spMkLst>
        </pc:spChg>
        <pc:picChg chg="del">
          <ac:chgData name="Fabio Andre Souto Suarez Ortiz" userId="650f4fe5-fc4d-4d3e-9667-7cd2468ddd25" providerId="ADAL" clId="{E2B4A064-E07B-473B-B4E9-51C15BDA7907}" dt="2025-10-30T21:46:41.420" v="600" actId="478"/>
          <ac:picMkLst>
            <pc:docMk/>
            <pc:sldMk cId="1895673386" sldId="271"/>
            <ac:picMk id="49" creationId="{0C0A5C66-CEE9-EE57-641A-E148081065FA}"/>
          </ac:picMkLst>
        </pc:picChg>
        <pc:picChg chg="add mod">
          <ac:chgData name="Fabio Andre Souto Suarez Ortiz" userId="650f4fe5-fc4d-4d3e-9667-7cd2468ddd25" providerId="ADAL" clId="{E2B4A064-E07B-473B-B4E9-51C15BDA7907}" dt="2025-10-30T21:48:58.249" v="626" actId="1076"/>
          <ac:picMkLst>
            <pc:docMk/>
            <pc:sldMk cId="1895673386" sldId="271"/>
            <ac:picMk id="4098" creationId="{68BF9CCB-8E84-9EFA-95D7-FFB2E4564C40}"/>
          </ac:picMkLst>
        </pc:picChg>
      </pc:sldChg>
      <pc:sldChg chg="addSp delSp modSp add mod">
        <pc:chgData name="Fabio Andre Souto Suarez Ortiz" userId="650f4fe5-fc4d-4d3e-9667-7cd2468ddd25" providerId="ADAL" clId="{E2B4A064-E07B-473B-B4E9-51C15BDA7907}" dt="2025-10-30T21:53:05.013" v="659" actId="1076"/>
        <pc:sldMkLst>
          <pc:docMk/>
          <pc:sldMk cId="4261206986" sldId="272"/>
        </pc:sldMkLst>
        <pc:spChg chg="mod">
          <ac:chgData name="Fabio Andre Souto Suarez Ortiz" userId="650f4fe5-fc4d-4d3e-9667-7cd2468ddd25" providerId="ADAL" clId="{E2B4A064-E07B-473B-B4E9-51C15BDA7907}" dt="2025-10-30T21:51:28.832" v="653" actId="1076"/>
          <ac:spMkLst>
            <pc:docMk/>
            <pc:sldMk cId="4261206986" sldId="272"/>
            <ac:spMk id="2" creationId="{4BAEB320-3110-C264-A4DF-C2CC13F1402F}"/>
          </ac:spMkLst>
        </pc:spChg>
        <pc:spChg chg="mod">
          <ac:chgData name="Fabio Andre Souto Suarez Ortiz" userId="650f4fe5-fc4d-4d3e-9667-7cd2468ddd25" providerId="ADAL" clId="{E2B4A064-E07B-473B-B4E9-51C15BDA7907}" dt="2025-10-30T21:53:05.013" v="659" actId="1076"/>
          <ac:spMkLst>
            <pc:docMk/>
            <pc:sldMk cId="4261206986" sldId="272"/>
            <ac:spMk id="5" creationId="{3F76EA3D-5EC6-D91E-99F4-D5A14E08250A}"/>
          </ac:spMkLst>
        </pc:spChg>
        <pc:picChg chg="add mod">
          <ac:chgData name="Fabio Andre Souto Suarez Ortiz" userId="650f4fe5-fc4d-4d3e-9667-7cd2468ddd25" providerId="ADAL" clId="{E2B4A064-E07B-473B-B4E9-51C15BDA7907}" dt="2025-10-30T21:52:59.347" v="657" actId="1076"/>
          <ac:picMkLst>
            <pc:docMk/>
            <pc:sldMk cId="4261206986" sldId="272"/>
            <ac:picMk id="4" creationId="{0FEB2513-5864-B160-B86F-A0FD0CABD03D}"/>
          </ac:picMkLst>
        </pc:picChg>
        <pc:picChg chg="del">
          <ac:chgData name="Fabio Andre Souto Suarez Ortiz" userId="650f4fe5-fc4d-4d3e-9667-7cd2468ddd25" providerId="ADAL" clId="{E2B4A064-E07B-473B-B4E9-51C15BDA7907}" dt="2025-10-30T21:50:55.549" v="644" actId="478"/>
          <ac:picMkLst>
            <pc:docMk/>
            <pc:sldMk cId="4261206986" sldId="272"/>
            <ac:picMk id="4098" creationId="{EAD46852-7C5F-B03B-42A9-8950EC565E55}"/>
          </ac:picMkLst>
        </pc:picChg>
        <pc:picChg chg="add mod">
          <ac:chgData name="Fabio Andre Souto Suarez Ortiz" userId="650f4fe5-fc4d-4d3e-9667-7cd2468ddd25" providerId="ADAL" clId="{E2B4A064-E07B-473B-B4E9-51C15BDA7907}" dt="2025-10-30T21:51:22.768" v="652" actId="18131"/>
          <ac:picMkLst>
            <pc:docMk/>
            <pc:sldMk cId="4261206986" sldId="272"/>
            <ac:picMk id="5122" creationId="{4F201689-D6FD-769F-C099-6E7241A2B9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97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18BA-3C8E-D3F1-1BEC-7BBF7AB7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2F16D-C69B-9CA2-21F7-D32EA556A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5C5A2-58DF-3E37-F869-E13C94B22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51DAC-F61B-52A6-267E-947E26FB3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05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2417-7AE1-00AF-14FA-CC90A8DE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15B1E-86A5-39B6-AD99-7BA7E1E87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BA2057-BFB6-B44E-B305-1C87FF653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29E16-20BF-6BF8-F1FC-DFED06CB2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7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EA5BF-D0ED-5CE6-266E-F3A3B537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9DB03-21F2-C9CD-024F-060D1A709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7E7C6-8526-7C75-9C34-36EE02385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16BA9-714B-5F7F-7FB8-37348AE61E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5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5D82-E87C-CF49-BE7E-86B7BA08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3AA88-3518-4FFC-B5FB-719F52056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C0704-0D9F-475F-8A70-C4A5F0AC3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4432-7A2A-B263-BFD8-76226EE01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2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BDE6-12DD-6168-ECC5-6F79F2F9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64A72-5B3A-0526-521E-FA9638130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FC955-B659-8E8A-B233-49CC692C5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AEECF-3B1B-CB98-E69A-BA2E03AAF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3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nda azul. Fluxo de onda abstrato azul, elemento de design abstrato de  vetor. | Vetor Premium">
            <a:extLst>
              <a:ext uri="{FF2B5EF4-FFF2-40B4-BE49-F238E27FC236}">
                <a16:creationId xmlns:a16="http://schemas.microsoft.com/office/drawing/2014/main" id="{AA26501C-EA13-210E-EB17-C6FA45F15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 b="12340"/>
          <a:stretch>
            <a:fillRect/>
          </a:stretch>
        </p:blipFill>
        <p:spPr bwMode="auto">
          <a:xfrm>
            <a:off x="5418047" y="6628945"/>
            <a:ext cx="9212353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I2A2 Project – Autonomous Agents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244708" y="397156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Gestão tributária inteligente para simplificar o compliance fiscal brasileiro</a:t>
            </a:r>
            <a:endParaRPr lang="en-US" sz="1700" dirty="0"/>
          </a:p>
        </p:txBody>
      </p:sp>
      <p:pic>
        <p:nvPicPr>
          <p:cNvPr id="5" name="Imagem 4" descr="Uma imagem contendo pessoa, mesa, no interior, computador&#10;&#10;O conteúdo gerado por IA pode estar incorreto.">
            <a:extLst>
              <a:ext uri="{FF2B5EF4-FFF2-40B4-BE49-F238E27FC236}">
                <a16:creationId xmlns:a16="http://schemas.microsoft.com/office/drawing/2014/main" id="{7F4F0654-914C-C1F3-E427-7BFE846A9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50" y="0"/>
            <a:ext cx="5524197" cy="8286296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23C25EC-22C1-B0C9-9762-185C699BBB28}"/>
              </a:ext>
            </a:extLst>
          </p:cNvPr>
          <p:cNvSpPr/>
          <p:nvPr/>
        </p:nvSpPr>
        <p:spPr>
          <a:xfrm>
            <a:off x="5963158" y="1549400"/>
            <a:ext cx="8190483" cy="178970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11500" b="1" dirty="0" err="1">
                <a:solidFill>
                  <a:srgbClr val="002060"/>
                </a:solidFill>
                <a:latin typeface="AMX" pitchFamily="2" charset="0"/>
                <a:ea typeface="Alexandria Semi Bold" pitchFamily="34" charset="-122"/>
                <a:cs typeface="Alexandria Semi Bold" pitchFamily="34" charset="-120"/>
              </a:rPr>
              <a:t>TaxBack</a:t>
            </a:r>
            <a:endParaRPr lang="en-US" sz="11500" b="1" dirty="0">
              <a:solidFill>
                <a:srgbClr val="002060"/>
              </a:solidFill>
              <a:latin typeface="AMX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B0F72-BCB6-1E1F-AA7E-5FCE5227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A2E2E24C-BBAE-B910-CC42-ED73BD4E90A7}"/>
              </a:ext>
            </a:extLst>
          </p:cNvPr>
          <p:cNvSpPr/>
          <p:nvPr/>
        </p:nvSpPr>
        <p:spPr>
          <a:xfrm>
            <a:off x="1052947" y="113071"/>
            <a:ext cx="8419826" cy="646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pt-BR" sz="400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Atendimento Fiscal Inteligente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8E39FA6-5B11-2C80-0442-CFDC759BA682}"/>
              </a:ext>
            </a:extLst>
          </p:cNvPr>
          <p:cNvSpPr/>
          <p:nvPr/>
        </p:nvSpPr>
        <p:spPr>
          <a:xfrm>
            <a:off x="1052947" y="845225"/>
            <a:ext cx="10434866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pt-BR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Suporte rápido, inteligente e integrado para gestão fiscal.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8BC1519-A575-B8B6-9BBB-97B03B07C532}"/>
              </a:ext>
            </a:extLst>
          </p:cNvPr>
          <p:cNvSpPr/>
          <p:nvPr/>
        </p:nvSpPr>
        <p:spPr>
          <a:xfrm>
            <a:off x="6270380" y="2021414"/>
            <a:ext cx="6972300" cy="576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dirty="0">
                <a:latin typeface="Sora Light" pitchFamily="34" charset="0"/>
                <a:cs typeface="Sora Light" pitchFamily="34" charset="-120"/>
              </a:rPr>
              <a:t>Atua como </a:t>
            </a:r>
            <a:r>
              <a:rPr lang="pt-BR" b="1" dirty="0">
                <a:latin typeface="Sora Light" pitchFamily="34" charset="0"/>
                <a:cs typeface="Sora Light" pitchFamily="34" charset="-120"/>
              </a:rPr>
              <a:t>assistente conversacional</a:t>
            </a:r>
            <a:r>
              <a:rPr lang="pt-BR" dirty="0">
                <a:latin typeface="Sora Light" pitchFamily="34" charset="0"/>
                <a:cs typeface="Sora Light" pitchFamily="34" charset="-120"/>
              </a:rPr>
              <a:t>, respondendo dúvidas sobre notas fiscais, créditos tributários e rotinas fiscais em </a:t>
            </a:r>
            <a:r>
              <a:rPr lang="pt-BR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linguagem natural.</a:t>
            </a:r>
          </a:p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dirty="0">
                <a:latin typeface="Sora Light" pitchFamily="34" charset="0"/>
                <a:cs typeface="Sora Light" pitchFamily="34" charset="-120"/>
              </a:rPr>
              <a:t>Executa comandos automatizados, como análises, geração de relatórios, gráficos e simulações fiscais</a:t>
            </a:r>
            <a:r>
              <a:rPr lang="pt-BR" b="1" dirty="0">
                <a:latin typeface="Sora Light" pitchFamily="34" charset="0"/>
                <a:cs typeface="Sora Light" pitchFamily="34" charset="-120"/>
              </a:rPr>
              <a:t>, diretamente pelo chat</a:t>
            </a:r>
            <a:r>
              <a:rPr lang="pt-BR" dirty="0">
                <a:latin typeface="Sora Light" pitchFamily="34" charset="0"/>
                <a:cs typeface="Sora Light" pitchFamily="34" charset="-120"/>
              </a:rPr>
              <a:t>.</a:t>
            </a:r>
          </a:p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Aprende com o uso</a:t>
            </a:r>
            <a:r>
              <a:rPr lang="pt-BR" dirty="0">
                <a:latin typeface="Sora Light" pitchFamily="34" charset="0"/>
                <a:cs typeface="Sora Light" pitchFamily="34" charset="-120"/>
              </a:rPr>
              <a:t>, personalizando respostas e recomendações para cada empresa e perfil de usuário.</a:t>
            </a:r>
          </a:p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dirty="0">
                <a:latin typeface="Sora Light" pitchFamily="34" charset="0"/>
                <a:cs typeface="Sora Light" pitchFamily="34" charset="-120"/>
              </a:rPr>
              <a:t>Facilita o acesso a informações e operação do sistema, </a:t>
            </a:r>
            <a:r>
              <a:rPr lang="pt-BR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dispensando treinamentos complexos.</a:t>
            </a:r>
          </a:p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dirty="0">
                <a:latin typeface="Sora Light" pitchFamily="34" charset="0"/>
                <a:cs typeface="Sora Light" pitchFamily="34" charset="-120"/>
              </a:rPr>
              <a:t>Potencializa agilidade, automação e experiência do usuário no ambiente fiscal.</a:t>
            </a:r>
            <a:endParaRPr lang="en-US" dirty="0">
              <a:latin typeface="Sora Light" pitchFamily="34" charset="0"/>
              <a:cs typeface="Sora Light" pitchFamily="34" charset="-12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C31D919-BC45-8EFC-2054-4C2FAA0455EA}"/>
              </a:ext>
            </a:extLst>
          </p:cNvPr>
          <p:cNvGrpSpPr/>
          <p:nvPr/>
        </p:nvGrpSpPr>
        <p:grpSpPr>
          <a:xfrm rot="1433260">
            <a:off x="1513773" y="1338263"/>
            <a:ext cx="3567580" cy="7182266"/>
            <a:chOff x="404581" y="151171"/>
            <a:chExt cx="4087813" cy="8229600"/>
          </a:xfrm>
        </p:grpSpPr>
        <p:pic>
          <p:nvPicPr>
            <p:cNvPr id="3" name="Imagem 2" descr="Gráfico, Gráfico de cascata&#10;&#10;O conteúdo gerado por IA pode estar incorreto.">
              <a:extLst>
                <a:ext uri="{FF2B5EF4-FFF2-40B4-BE49-F238E27FC236}">
                  <a16:creationId xmlns:a16="http://schemas.microsoft.com/office/drawing/2014/main" id="{E75423DB-3A44-715B-1756-0DA2B166D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77" y="335413"/>
              <a:ext cx="3789823" cy="8007258"/>
            </a:xfrm>
            <a:prstGeom prst="roundRect">
              <a:avLst/>
            </a:prstGeom>
          </p:spPr>
        </p:pic>
        <p:pic>
          <p:nvPicPr>
            <p:cNvPr id="2050" name="Picture 2" descr="iPhone 16 mockup generator - BrandBird.app">
              <a:extLst>
                <a:ext uri="{FF2B5EF4-FFF2-40B4-BE49-F238E27FC236}">
                  <a16:creationId xmlns:a16="http://schemas.microsoft.com/office/drawing/2014/main" id="{7F327C74-D076-0443-6D44-5779CA52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1" y="151171"/>
              <a:ext cx="4087813" cy="8229600"/>
            </a:xfrm>
            <a:prstGeom prst="roundRect">
              <a:avLst>
                <a:gd name="adj" fmla="val 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2" descr="Design PNG E SVG De Fundo Quadrado Azul Abstrato Para Camisetas">
            <a:extLst>
              <a:ext uri="{FF2B5EF4-FFF2-40B4-BE49-F238E27FC236}">
                <a16:creationId xmlns:a16="http://schemas.microsoft.com/office/drawing/2014/main" id="{EA03E500-F9BC-7CFB-1B3B-2BA0EDBA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301859" y="4902200"/>
            <a:ext cx="3328541" cy="33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990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3543"/>
            <a:ext cx="694467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Diferenciais Tecnológicos</a:t>
            </a:r>
            <a:endParaRPr lang="en-US" sz="4250" dirty="0">
              <a:solidFill>
                <a:srgbClr val="002060"/>
              </a:solidFill>
              <a:latin typeface="AMX Black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1812131"/>
            <a:ext cx="617458" cy="6174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2942" y="1985724"/>
            <a:ext cx="445579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Agentes Totalmente Autônomos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632942" y="2447687"/>
            <a:ext cx="555367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IA especializada em tributação brasileira opera independentemente, aprendendo e se adaptando continuamente às mudanças legislativas.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788" y="1812131"/>
            <a:ext cx="617458" cy="6174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18421" y="1985724"/>
            <a:ext cx="379106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Processamento Multimodal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8318421" y="2447687"/>
            <a:ext cx="555367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Extração e análise de dados de qualquer tipo de documento fiscal, incluindo PDFs escaneados e fotos tiradas por celular.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309" y="3847267"/>
            <a:ext cx="617458" cy="6174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32942" y="4020860"/>
            <a:ext cx="355258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Classificação NCM Precisa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1632942" y="4482822"/>
            <a:ext cx="555367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Algoritmos avançados identificam a classificação fiscal correta, eliminando o principal fator de autuações.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3788" y="3847267"/>
            <a:ext cx="617458" cy="6174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18421" y="4020860"/>
            <a:ext cx="353056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Apuração em Tempo Real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8318421" y="4482822"/>
            <a:ext cx="555367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Cálculo instantâneo de tributos complexos como ICMS-ST, Antecipação e DIFAL com regras por UF.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309" y="5882402"/>
            <a:ext cx="617458" cy="6174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32942" y="6055995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Integração Nativa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17" name="Text 10"/>
          <p:cNvSpPr/>
          <p:nvPr/>
        </p:nvSpPr>
        <p:spPr>
          <a:xfrm>
            <a:off x="1632942" y="6517958"/>
            <a:ext cx="555367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Conexão direta com SEFAZ, Receita Federal e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outras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API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públicas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pt-BR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para enriquecimento de dados de CNPJ e contexto tributário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3788" y="5882402"/>
            <a:ext cx="617458" cy="61745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18421" y="6055995"/>
            <a:ext cx="3429953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76B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Recuperação de Créditos</a:t>
            </a:r>
            <a:endParaRPr lang="en-US" sz="2100" dirty="0">
              <a:solidFill>
                <a:srgbClr val="176BFF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8318421" y="6517958"/>
            <a:ext cx="555367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Identificação automática de tributos pagos indevidamente, acelerando recuperação de valores.</a:t>
            </a:r>
            <a:endParaRPr lang="en-US" sz="1600" dirty="0"/>
          </a:p>
        </p:txBody>
      </p:sp>
      <p:pic>
        <p:nvPicPr>
          <p:cNvPr id="6146" name="Picture 2" descr="Design PNG E SVG De Fundo Quadrado Azul Abstrato Para Camisetas">
            <a:extLst>
              <a:ext uri="{FF2B5EF4-FFF2-40B4-BE49-F238E27FC236}">
                <a16:creationId xmlns:a16="http://schemas.microsoft.com/office/drawing/2014/main" id="{771880F5-8F9B-EADB-AE22-913703503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33397" y="85530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nda azul. Fluxo de onda abstrato azul, elemento de design abstrato de  vetor. | Vetor Premium">
            <a:extLst>
              <a:ext uri="{FF2B5EF4-FFF2-40B4-BE49-F238E27FC236}">
                <a16:creationId xmlns:a16="http://schemas.microsoft.com/office/drawing/2014/main" id="{27C01D73-3831-9644-566F-5F2FE5170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 b="12340"/>
          <a:stretch>
            <a:fillRect/>
          </a:stretch>
        </p:blipFill>
        <p:spPr bwMode="auto">
          <a:xfrm rot="5400000">
            <a:off x="9658291" y="3294269"/>
            <a:ext cx="8286867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503158"/>
            <a:ext cx="3695224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Benefícios Mensuráveis</a:t>
            </a:r>
            <a:endParaRPr lang="en-US" sz="245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08973" y="1905357"/>
            <a:ext cx="146304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92%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76" y="1161931"/>
            <a:ext cx="1784271" cy="17842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58133" y="3094792"/>
            <a:ext cx="1565077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Redução de </a:t>
            </a:r>
            <a:r>
              <a:rPr lang="en-US" sz="24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Erros</a:t>
            </a:r>
            <a:endParaRPr lang="en-US" sz="2400" b="1" dirty="0">
              <a:solidFill>
                <a:srgbClr val="176BFF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0437" y="3361730"/>
            <a:ext cx="660046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Menos autuações fiscais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958030" y="1905357"/>
            <a:ext cx="146304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85%</a:t>
            </a:r>
            <a:endParaRPr lang="en-US" sz="3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534" y="1161931"/>
            <a:ext cx="1784271" cy="17842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76353" y="3094792"/>
            <a:ext cx="1626632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Economia de Tempo</a:t>
            </a:r>
          </a:p>
        </p:txBody>
      </p:sp>
      <p:sp>
        <p:nvSpPr>
          <p:cNvPr id="10" name="Text 6"/>
          <p:cNvSpPr/>
          <p:nvPr/>
        </p:nvSpPr>
        <p:spPr>
          <a:xfrm>
            <a:off x="7389495" y="3361730"/>
            <a:ext cx="660046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Processos automatizados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208973" y="4562951"/>
            <a:ext cx="146304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60%</a:t>
            </a:r>
            <a:endParaRPr lang="en-US" sz="3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476" y="3819525"/>
            <a:ext cx="1784271" cy="17842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158133" y="5752386"/>
            <a:ext cx="1565077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Redução de Custos</a:t>
            </a:r>
          </a:p>
        </p:txBody>
      </p:sp>
      <p:sp>
        <p:nvSpPr>
          <p:cNvPr id="14" name="Text 9"/>
          <p:cNvSpPr/>
          <p:nvPr/>
        </p:nvSpPr>
        <p:spPr>
          <a:xfrm>
            <a:off x="640437" y="6019324"/>
            <a:ext cx="660046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Menos consultoria externa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958030" y="4562951"/>
            <a:ext cx="146304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3x</a:t>
            </a:r>
            <a:endParaRPr lang="en-US" sz="36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534" y="3819525"/>
            <a:ext cx="1784271" cy="17842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67875" y="5752386"/>
            <a:ext cx="2043589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4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Recuperação</a:t>
            </a: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Mais</a:t>
            </a:r>
            <a:r>
              <a:rPr lang="en-US" sz="2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24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Rápida</a:t>
            </a:r>
            <a:endParaRPr lang="en-US" sz="2400" b="1" dirty="0">
              <a:solidFill>
                <a:srgbClr val="176BFF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389495" y="6019324"/>
            <a:ext cx="660046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Créditos em meses, não anos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40437" y="6402678"/>
            <a:ext cx="13349526" cy="22384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  <p:txBody>
          <a:bodyPr/>
          <a:lstStyle/>
          <a:p>
            <a:endParaRPr lang="pt-BR" sz="3200"/>
          </a:p>
        </p:txBody>
      </p:sp>
      <p:sp>
        <p:nvSpPr>
          <p:cNvPr id="20" name="Text 14"/>
          <p:cNvSpPr/>
          <p:nvPr/>
        </p:nvSpPr>
        <p:spPr>
          <a:xfrm>
            <a:off x="640437" y="6677620"/>
            <a:ext cx="1878092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Impacto </a:t>
            </a:r>
            <a:r>
              <a:rPr lang="en-US" sz="28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Financeiro</a:t>
            </a:r>
            <a:endParaRPr lang="en-US" sz="2800" b="1" dirty="0">
              <a:solidFill>
                <a:srgbClr val="176BFF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40437" y="7031236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Identificação de </a:t>
            </a:r>
            <a:r>
              <a:rPr lang="en-US" sz="1200" dirty="0">
                <a:solidFill>
                  <a:srgbClr val="176B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R$ 15-50 mil/ano</a:t>
            </a: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em créditos não aproveitados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640437" y="7263051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Redução de multas e penalidades fiscais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640437" y="7494865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ROI positivo em menos de 6 meses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7467838" y="6677620"/>
            <a:ext cx="200394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Impacto</a:t>
            </a:r>
            <a:r>
              <a:rPr lang="en-US" sz="3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28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Operacional</a:t>
            </a:r>
            <a:endParaRPr lang="en-US" sz="2800" b="1" dirty="0">
              <a:solidFill>
                <a:srgbClr val="176BFF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7467838" y="7031236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Equipe fiscal redirecionada para </a:t>
            </a: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atividades estratégicas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7467838" y="7263051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Segurança jurídica e conformidade garantida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7467838" y="7494865"/>
            <a:ext cx="6529745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Decisões baseadas em dados confiáveis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3173"/>
            <a:ext cx="7548443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Modelo de Negócio Escalável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1654493"/>
            <a:ext cx="4241244" cy="3220998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960834" y="1857018"/>
            <a:ext cx="584954" cy="584954"/>
          </a:xfrm>
          <a:prstGeom prst="roundRect">
            <a:avLst>
              <a:gd name="adj" fmla="val 15630435"/>
            </a:avLst>
          </a:prstGeom>
          <a:solidFill>
            <a:srgbClr val="176B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688" y="2017871"/>
            <a:ext cx="263128" cy="2631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834" y="263687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Plano Starter</a:t>
            </a:r>
            <a:endParaRPr lang="en-US" sz="2000" dirty="0">
              <a:latin typeface="AMX Black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0834" y="3074432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R$ 299/mês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0834" y="3503295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Até 500 notas fiscais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0834" y="3932158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Apuração automática básica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0834" y="4361021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Relatórios mensais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194459" y="1654493"/>
            <a:ext cx="4241363" cy="3220998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5396984" y="1857018"/>
            <a:ext cx="584954" cy="584954"/>
          </a:xfrm>
          <a:prstGeom prst="roundRect">
            <a:avLst>
              <a:gd name="adj" fmla="val 15630435"/>
            </a:avLst>
          </a:prstGeom>
          <a:solidFill>
            <a:srgbClr val="176B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7838" y="2017871"/>
            <a:ext cx="263128" cy="26312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96984" y="263687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Plano Business</a:t>
            </a:r>
            <a:endParaRPr lang="en-US" sz="2000" dirty="0">
              <a:latin typeface="AMX Black" pitchFamily="2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396984" y="3074432"/>
            <a:ext cx="383631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R$ 699/mês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396984" y="3503295"/>
            <a:ext cx="383631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Até 1.000 notas fiscais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396984" y="3932158"/>
            <a:ext cx="383631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Agente consultor IA incluso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5396984" y="4361021"/>
            <a:ext cx="383631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Alertas em tempo real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9630728" y="1654493"/>
            <a:ext cx="4241244" cy="3220998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Shape 16"/>
          <p:cNvSpPr/>
          <p:nvPr/>
        </p:nvSpPr>
        <p:spPr>
          <a:xfrm>
            <a:off x="9833253" y="1857018"/>
            <a:ext cx="584954" cy="584954"/>
          </a:xfrm>
          <a:prstGeom prst="roundRect">
            <a:avLst>
              <a:gd name="adj" fmla="val 15630435"/>
            </a:avLst>
          </a:prstGeom>
          <a:solidFill>
            <a:srgbClr val="176B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4106" y="2017871"/>
            <a:ext cx="263128" cy="26312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33253" y="263687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Plano Enterprise</a:t>
            </a:r>
            <a:endParaRPr lang="en-US" sz="2000" dirty="0">
              <a:latin typeface="AMX Black" pitchFamily="2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9833253" y="3074432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Preço customizado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9833253" y="3503295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Volume ilimitado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9833253" y="3932158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Integrações personalizadas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9833253" y="4361021"/>
            <a:ext cx="383619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MX" pitchFamily="2" charset="0"/>
                <a:ea typeface="Sora Light" pitchFamily="34" charset="-122"/>
                <a:cs typeface="Sora Light" pitchFamily="34" charset="-120"/>
              </a:rPr>
              <a:t>Suporte premium 24/7</a:t>
            </a:r>
            <a:endParaRPr lang="en-US" sz="1500" dirty="0">
              <a:latin typeface="AMX" pitchFamily="2" charset="0"/>
            </a:endParaRPr>
          </a:p>
        </p:txBody>
      </p:sp>
      <p:sp>
        <p:nvSpPr>
          <p:cNvPr id="27" name="Shape 22"/>
          <p:cNvSpPr/>
          <p:nvPr/>
        </p:nvSpPr>
        <p:spPr>
          <a:xfrm>
            <a:off x="758309" y="5192249"/>
            <a:ext cx="13113782" cy="31909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  <p:txBody>
          <a:bodyPr/>
          <a:lstStyle/>
          <a:p>
            <a:endParaRPr lang="pt-BR">
              <a:latin typeface="AMX" pitchFamily="2" charset="0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758309" y="5638324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Mercado-Alvo</a:t>
            </a:r>
          </a:p>
        </p:txBody>
      </p:sp>
      <p:sp>
        <p:nvSpPr>
          <p:cNvPr id="29" name="Text 24"/>
          <p:cNvSpPr/>
          <p:nvPr/>
        </p:nvSpPr>
        <p:spPr>
          <a:xfrm>
            <a:off x="758309" y="6153864"/>
            <a:ext cx="400871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PMEs com faturamento R$ 2-50M/ano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758309" y="6845975"/>
            <a:ext cx="40087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Escritórios de contabilidade</a:t>
            </a:r>
            <a:endParaRPr lang="en-US" sz="1500" dirty="0"/>
          </a:p>
        </p:txBody>
      </p:sp>
      <p:sp>
        <p:nvSpPr>
          <p:cNvPr id="31" name="Text 26"/>
          <p:cNvSpPr/>
          <p:nvPr/>
        </p:nvSpPr>
        <p:spPr>
          <a:xfrm>
            <a:off x="758309" y="7226141"/>
            <a:ext cx="40087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Empresas de médio porte</a:t>
            </a:r>
            <a:endParaRPr lang="en-US" sz="1500" dirty="0"/>
          </a:p>
        </p:txBody>
      </p:sp>
      <p:sp>
        <p:nvSpPr>
          <p:cNvPr id="32" name="Text 27"/>
          <p:cNvSpPr/>
          <p:nvPr/>
        </p:nvSpPr>
        <p:spPr>
          <a:xfrm>
            <a:off x="5250418" y="5638324"/>
            <a:ext cx="306038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Estratégia de </a:t>
            </a:r>
            <a:r>
              <a:rPr lang="en-US" sz="2400" b="1" dirty="0" err="1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Aquisição</a:t>
            </a:r>
            <a:endParaRPr lang="en-US" sz="2400" b="1" dirty="0">
              <a:solidFill>
                <a:srgbClr val="176BFF"/>
              </a:solidFill>
              <a:latin typeface="Sora Light" pitchFamily="34" charset="0"/>
              <a:cs typeface="Sora Light" pitchFamily="34" charset="-120"/>
            </a:endParaRPr>
          </a:p>
        </p:txBody>
      </p:sp>
      <p:sp>
        <p:nvSpPr>
          <p:cNvPr id="33" name="Text 28"/>
          <p:cNvSpPr/>
          <p:nvPr/>
        </p:nvSpPr>
        <p:spPr>
          <a:xfrm>
            <a:off x="5250418" y="6153864"/>
            <a:ext cx="40087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Parcerias com contadores</a:t>
            </a:r>
            <a:endParaRPr lang="en-US" sz="1500" dirty="0"/>
          </a:p>
        </p:txBody>
      </p:sp>
      <p:sp>
        <p:nvSpPr>
          <p:cNvPr id="34" name="Text 29"/>
          <p:cNvSpPr/>
          <p:nvPr/>
        </p:nvSpPr>
        <p:spPr>
          <a:xfrm>
            <a:off x="5250418" y="6534031"/>
            <a:ext cx="40087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Marketing digital B2B</a:t>
            </a:r>
            <a:endParaRPr lang="en-US" sz="1500" dirty="0"/>
          </a:p>
        </p:txBody>
      </p:sp>
      <p:sp>
        <p:nvSpPr>
          <p:cNvPr id="35" name="Text 30"/>
          <p:cNvSpPr/>
          <p:nvPr/>
        </p:nvSpPr>
        <p:spPr>
          <a:xfrm>
            <a:off x="5250418" y="6914198"/>
            <a:ext cx="400871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Eventos e associações</a:t>
            </a:r>
            <a:endParaRPr lang="en-US" sz="1500" dirty="0"/>
          </a:p>
        </p:txBody>
      </p:sp>
      <p:sp>
        <p:nvSpPr>
          <p:cNvPr id="36" name="Text 31"/>
          <p:cNvSpPr/>
          <p:nvPr/>
        </p:nvSpPr>
        <p:spPr>
          <a:xfrm>
            <a:off x="9742527" y="5638324"/>
            <a:ext cx="282416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Potencial de Mercado</a:t>
            </a:r>
          </a:p>
        </p:txBody>
      </p:sp>
      <p:sp>
        <p:nvSpPr>
          <p:cNvPr id="37" name="Text 32"/>
          <p:cNvSpPr/>
          <p:nvPr/>
        </p:nvSpPr>
        <p:spPr>
          <a:xfrm>
            <a:off x="9742527" y="6153864"/>
            <a:ext cx="414456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176B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6M+ empresas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ativas no Brasil</a:t>
            </a:r>
            <a:endParaRPr lang="en-US" sz="1500" dirty="0"/>
          </a:p>
        </p:txBody>
      </p:sp>
      <p:sp>
        <p:nvSpPr>
          <p:cNvPr id="38" name="Text 33"/>
          <p:cNvSpPr/>
          <p:nvPr/>
        </p:nvSpPr>
        <p:spPr>
          <a:xfrm>
            <a:off x="9742527" y="6534031"/>
            <a:ext cx="414456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Crescimento 15% a.a.</a:t>
            </a:r>
            <a:endParaRPr lang="en-US" sz="1500" dirty="0"/>
          </a:p>
        </p:txBody>
      </p:sp>
      <p:sp>
        <p:nvSpPr>
          <p:cNvPr id="39" name="Text 34"/>
          <p:cNvSpPr/>
          <p:nvPr/>
        </p:nvSpPr>
        <p:spPr>
          <a:xfrm>
            <a:off x="9742527" y="6914198"/>
            <a:ext cx="414456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TAM: R$ 20 bilhões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06BDD-53FD-6710-128E-D5D5F96B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73E6E9-D50D-6189-3E71-54C332BB0F65}"/>
              </a:ext>
            </a:extLst>
          </p:cNvPr>
          <p:cNvSpPr/>
          <p:nvPr/>
        </p:nvSpPr>
        <p:spPr>
          <a:xfrm>
            <a:off x="758309" y="229220"/>
            <a:ext cx="7548443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Equipe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D74815B-BCA8-E013-C039-683E34B4BC0C}"/>
              </a:ext>
            </a:extLst>
          </p:cNvPr>
          <p:cNvSpPr/>
          <p:nvPr/>
        </p:nvSpPr>
        <p:spPr>
          <a:xfrm>
            <a:off x="758309" y="1768792"/>
            <a:ext cx="4241244" cy="6308408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98DAA35-12C1-4181-536A-F06475F1865E}"/>
              </a:ext>
            </a:extLst>
          </p:cNvPr>
          <p:cNvSpPr/>
          <p:nvPr/>
        </p:nvSpPr>
        <p:spPr>
          <a:xfrm>
            <a:off x="5194459" y="1768792"/>
            <a:ext cx="4241363" cy="6308407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5BD4A754-389F-3CFE-DB3D-0BC3892AEB8B}"/>
              </a:ext>
            </a:extLst>
          </p:cNvPr>
          <p:cNvSpPr/>
          <p:nvPr/>
        </p:nvSpPr>
        <p:spPr>
          <a:xfrm>
            <a:off x="9630728" y="1768792"/>
            <a:ext cx="4241244" cy="6308407"/>
          </a:xfrm>
          <a:prstGeom prst="roundRect">
            <a:avLst>
              <a:gd name="adj" fmla="val 2543"/>
            </a:avLst>
          </a:prstGeom>
          <a:solidFill>
            <a:srgbClr val="D5DCF6"/>
          </a:solidFill>
          <a:ln w="7620">
            <a:solidFill>
              <a:srgbClr val="176B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9" name="Imagem 48" descr="Uma imagem com homem, pessoa, Cara humana, retrato&#10;&#10;Os conteúdos gerados por IA poderão estar incorretos.">
            <a:extLst>
              <a:ext uri="{FF2B5EF4-FFF2-40B4-BE49-F238E27FC236}">
                <a16:creationId xmlns:a16="http://schemas.microsoft.com/office/drawing/2014/main" id="{EDD9F06F-EB4A-A749-D096-A97DAEEC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11365"/>
          <a:stretch/>
        </p:blipFill>
        <p:spPr>
          <a:xfrm>
            <a:off x="10864943" y="1078222"/>
            <a:ext cx="1772814" cy="1772814"/>
          </a:xfrm>
          <a:prstGeom prst="ellipse">
            <a:avLst/>
          </a:prstGeom>
        </p:spPr>
      </p:pic>
      <p:pic>
        <p:nvPicPr>
          <p:cNvPr id="50" name="Imagem 49" descr="Uma imagem com pessoa, Cara humana, vestuário, homem&#10;&#10;Os conteúdos gerados por IA poderão estar incorretos.">
            <a:extLst>
              <a:ext uri="{FF2B5EF4-FFF2-40B4-BE49-F238E27FC236}">
                <a16:creationId xmlns:a16="http://schemas.microsoft.com/office/drawing/2014/main" id="{14CA98C9-E219-FDD0-555C-3ED2003B2F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6430260" y="1078222"/>
            <a:ext cx="1769760" cy="1769760"/>
          </a:xfrm>
          <a:prstGeom prst="ellipse">
            <a:avLst/>
          </a:prstGeom>
        </p:spPr>
      </p:pic>
      <p:pic>
        <p:nvPicPr>
          <p:cNvPr id="51" name="Imagem 50" descr="Uma imagem com vestuário, pessoa, Cara humana, homem&#10;&#10;Os conteúdos gerados por IA poderão estar incorretos.">
            <a:extLst>
              <a:ext uri="{FF2B5EF4-FFF2-40B4-BE49-F238E27FC236}">
                <a16:creationId xmlns:a16="http://schemas.microsoft.com/office/drawing/2014/main" id="{4FA0AB20-3179-2267-3687-F394A8DB4B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05566" y="1078222"/>
            <a:ext cx="1772814" cy="1772814"/>
          </a:xfrm>
          <a:prstGeom prst="ellipse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349168F1-1F03-C99A-2410-54E90C7A55EC}"/>
              </a:ext>
            </a:extLst>
          </p:cNvPr>
          <p:cNvSpPr txBox="1"/>
          <p:nvPr/>
        </p:nvSpPr>
        <p:spPr>
          <a:xfrm>
            <a:off x="1341937" y="2928292"/>
            <a:ext cx="310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EDUARDO MARCHESINI</a:t>
            </a:r>
          </a:p>
          <a:p>
            <a:pPr algn="ctr"/>
            <a:r>
              <a:rPr lang="pt-BR" dirty="0"/>
              <a:t>CEO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CCDD86FE-9AA5-DBB2-7143-8624CFA1910D}"/>
              </a:ext>
            </a:extLst>
          </p:cNvPr>
          <p:cNvSpPr txBox="1"/>
          <p:nvPr/>
        </p:nvSpPr>
        <p:spPr>
          <a:xfrm>
            <a:off x="6438676" y="2928292"/>
            <a:ext cx="17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FÁBIO ORTIZ</a:t>
            </a:r>
          </a:p>
          <a:p>
            <a:pPr algn="ctr"/>
            <a:r>
              <a:rPr lang="pt-BR"/>
              <a:t>COO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B7EC23A-EC9B-3328-0ADD-B84A05FCC7CB}"/>
              </a:ext>
            </a:extLst>
          </p:cNvPr>
          <p:cNvSpPr txBox="1"/>
          <p:nvPr/>
        </p:nvSpPr>
        <p:spPr>
          <a:xfrm>
            <a:off x="10864943" y="2928292"/>
            <a:ext cx="17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ENZO POETA</a:t>
            </a:r>
            <a:br>
              <a:rPr lang="pt-BR" dirty="0"/>
            </a:br>
            <a:r>
              <a:rPr lang="pt-BR" dirty="0"/>
              <a:t>CTO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B9F6EE8-C928-FB0A-74D3-399DF3FDAEA2}"/>
              </a:ext>
            </a:extLst>
          </p:cNvPr>
          <p:cNvSpPr txBox="1"/>
          <p:nvPr/>
        </p:nvSpPr>
        <p:spPr>
          <a:xfrm>
            <a:off x="898133" y="3613210"/>
            <a:ext cx="3987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Especialista em Inovação Corporativa no beOn (Claro) e VP de Ecossistema de Inovação no Campinas Tech.</a:t>
            </a:r>
          </a:p>
          <a:p>
            <a:endParaRPr lang="pt-BR" dirty="0"/>
          </a:p>
          <a:p>
            <a:r>
              <a:rPr lang="pt-BR" dirty="0"/>
              <a:t>Engenheiro de Controle e Automação, MBA Executiva em Liderança e Inovação, MBA em Digital Business, Mestre e Doutorando em Engenharia de Produção. </a:t>
            </a:r>
          </a:p>
          <a:p>
            <a:endParaRPr lang="pt-BR" dirty="0"/>
          </a:p>
          <a:p>
            <a:r>
              <a:rPr lang="pt-BR" dirty="0"/>
              <a:t>Membro do Comitê Técnico MT Connect, Membro do Comitê Municipal de Ciência, Tecnologia e Inovação de Campinas, Mentor em diversos </a:t>
            </a:r>
            <a:r>
              <a:rPr lang="pt-BR" dirty="0" err="1"/>
              <a:t>HUBs</a:t>
            </a:r>
            <a:r>
              <a:rPr lang="pt-BR" dirty="0"/>
              <a:t> e Ecossistemas de Inovação.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EB3AE0-520E-F5D4-5A90-968DB5335BD4}"/>
              </a:ext>
            </a:extLst>
          </p:cNvPr>
          <p:cNvSpPr txBox="1"/>
          <p:nvPr/>
        </p:nvSpPr>
        <p:spPr>
          <a:xfrm>
            <a:off x="5321300" y="3613210"/>
            <a:ext cx="3987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Especialista em Inovação Corporativa no beOn (Claro) e Lider da comunidade de Startups no Ceará.</a:t>
            </a:r>
          </a:p>
          <a:p>
            <a:endParaRPr lang="pt-BR" dirty="0"/>
          </a:p>
          <a:p>
            <a:r>
              <a:rPr lang="pt-BR" dirty="0"/>
              <a:t>Green </a:t>
            </a:r>
            <a:r>
              <a:rPr lang="pt-BR" dirty="0" err="1"/>
              <a:t>Belt</a:t>
            </a:r>
            <a:r>
              <a:rPr lang="pt-BR" dirty="0"/>
              <a:t> 6Sigma, Bacharel em Sistemas da Informação e MBA em Inovação e Transformação Digital.</a:t>
            </a:r>
          </a:p>
          <a:p>
            <a:endParaRPr lang="pt-BR" dirty="0"/>
          </a:p>
          <a:p>
            <a:r>
              <a:rPr lang="pt-BR" dirty="0"/>
              <a:t>Mais de 14 anos de experiência em gestão de projetos de inovação e agilidade. Mentor de Empresas e programas de Aceleração de Startups em programas como o Inovativa Brasil.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0E707AB-FA9E-623B-EA48-DB27349BB33A}"/>
              </a:ext>
            </a:extLst>
          </p:cNvPr>
          <p:cNvSpPr txBox="1"/>
          <p:nvPr/>
        </p:nvSpPr>
        <p:spPr>
          <a:xfrm>
            <a:off x="9757510" y="3613210"/>
            <a:ext cx="3987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Especialista em software na Rede Nacional de Ensino e Pesquisa (RNP) e Empreendedor na área de tecnologia com a plataforma SLA (Tecnologia Assistiva para Surdos) - </a:t>
            </a:r>
            <a:r>
              <a:rPr lang="pt-BR" dirty="0">
                <a:solidFill>
                  <a:srgbClr val="C78E2B"/>
                </a:solidFill>
              </a:rPr>
              <a:t>https://slaproject.com.br</a:t>
            </a:r>
          </a:p>
          <a:p>
            <a:endParaRPr lang="pt-BR" dirty="0"/>
          </a:p>
          <a:p>
            <a:r>
              <a:rPr lang="pt-BR" dirty="0"/>
              <a:t>Bacharel em Processamento de Dados (FATEC/Unesp) e Mestre em Engenharia de Computação pela Faculdade de Engenharia Elétrica (Unicamp). </a:t>
            </a:r>
          </a:p>
          <a:p>
            <a:endParaRPr lang="pt-BR" dirty="0"/>
          </a:p>
          <a:p>
            <a:r>
              <a:rPr lang="pt-BR" dirty="0"/>
              <a:t>Mais de 25 anos de experiencia na área.</a:t>
            </a:r>
          </a:p>
        </p:txBody>
      </p:sp>
    </p:spTree>
    <p:extLst>
      <p:ext uri="{BB962C8B-B14F-4D97-AF65-F5344CB8AC3E}">
        <p14:creationId xmlns:p14="http://schemas.microsoft.com/office/powerpoint/2010/main" val="360982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BE3E3-D4CA-B8C1-AB7C-7E641430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201689-D6FD-769F-C099-6E7241A2B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6"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F76EA3D-5EC6-D91E-99F4-D5A14E08250A}"/>
              </a:ext>
            </a:extLst>
          </p:cNvPr>
          <p:cNvSpPr txBox="1"/>
          <p:nvPr/>
        </p:nvSpPr>
        <p:spPr>
          <a:xfrm>
            <a:off x="4894162" y="3378026"/>
            <a:ext cx="551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800" b="1" i="0" dirty="0">
                <a:solidFill>
                  <a:srgbClr val="002060"/>
                </a:solidFill>
                <a:effectLst/>
                <a:latin typeface="fkGroteskNeue"/>
              </a:rPr>
              <a:t>Entre em contato e faça parte dessa revolução fiscal.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4BAEB320-3110-C264-A4DF-C2CC13F1402F}"/>
              </a:ext>
            </a:extLst>
          </p:cNvPr>
          <p:cNvSpPr/>
          <p:nvPr/>
        </p:nvSpPr>
        <p:spPr>
          <a:xfrm>
            <a:off x="1204654" y="2026580"/>
            <a:ext cx="12221091" cy="2094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pt-BR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Vamos juntos evoluir o futuro da gestão tributária!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EB2513-5864-B160-B86F-A0FD0CABD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62" y="4332133"/>
            <a:ext cx="2421038" cy="23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0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136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O Desafio Tributário Brasileiro</a:t>
            </a:r>
            <a:endParaRPr lang="en-US" sz="445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980611"/>
            <a:ext cx="354937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Complexidade Extrema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44709" y="4052292"/>
            <a:ext cx="35493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Brasil possui um dos sistemas tributários mais complexos do mundo, com mais de 90 tributos diferentes e atualizações constantes na legislação.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980748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fragmentação entre </a:t>
            </a:r>
            <a:r>
              <a:rPr lang="en-US" sz="1700" dirty="0">
                <a:solidFill>
                  <a:srgbClr val="176B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ICMS, IPI, PIS e COFINS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cria um labirinto regulatório para empresas.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30339" y="2980611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Impacto Real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330339" y="3624739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Regras divergentes por estado e setor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330339" y="4393883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Alto risco de autuações fiscais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30339" y="5163026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Erros frequentes em NCM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30339" y="5585460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Pagamento indevido de tributos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30339" y="635460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Processos manuais lentos e caros</a:t>
            </a:r>
            <a:endParaRPr lang="en-US" sz="1700" dirty="0"/>
          </a:p>
        </p:txBody>
      </p:sp>
      <p:pic>
        <p:nvPicPr>
          <p:cNvPr id="1026" name="Picture 2" descr="Cena photorealistic de executivo estressado cercado por papéis fiscais.">
            <a:extLst>
              <a:ext uri="{FF2B5EF4-FFF2-40B4-BE49-F238E27FC236}">
                <a16:creationId xmlns:a16="http://schemas.microsoft.com/office/drawing/2014/main" id="{2F5C3726-E8F8-E664-A5D1-7CA6A3EDE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0"/>
          <a:stretch>
            <a:fillRect/>
          </a:stretch>
        </p:blipFill>
        <p:spPr bwMode="auto">
          <a:xfrm>
            <a:off x="-1206208" y="0"/>
            <a:ext cx="718278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347" y="766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A Realidade das PMEs Brasileiras</a:t>
            </a:r>
            <a:endParaRPr lang="en-US" sz="445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04347" y="2517135"/>
            <a:ext cx="3705344" cy="1974652"/>
          </a:xfrm>
          <a:prstGeom prst="roundRect">
            <a:avLst>
              <a:gd name="adj" fmla="val 4608"/>
            </a:avLst>
          </a:prstGeom>
          <a:solidFill>
            <a:srgbClr val="176BFF"/>
          </a:solidFill>
          <a:ln w="7620">
            <a:solidFill>
              <a:srgbClr val="308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28542" y="27413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 Elevado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542" y="3227462"/>
            <a:ext cx="32569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Empresas gastam </a:t>
            </a:r>
            <a:r>
              <a:rPr lang="en-US" sz="170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1.958 horas/ano</a:t>
            </a: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apenas para cumprir obrigações fiscais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326266" y="2517135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176BFF"/>
          </a:solidFill>
          <a:ln w="7620">
            <a:solidFill>
              <a:srgbClr val="308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550461" y="27413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Risco Constante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550461" y="322746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Penalidades por erros podem representar </a:t>
            </a:r>
            <a:r>
              <a:rPr lang="en-US" sz="170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até 225%</a:t>
            </a: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do valor devido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04347" y="470836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176BFF"/>
          </a:solidFill>
          <a:ln w="7620">
            <a:solidFill>
              <a:srgbClr val="3084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28542" y="493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Processos Manuais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542" y="541868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Soluções tradicionais são </a:t>
            </a:r>
            <a:r>
              <a:rPr lang="en-US" sz="170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lentas, caras</a:t>
            </a:r>
            <a:r>
              <a:rPr lang="en-US" sz="170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suscetíveis a falhas humanas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04347" y="658002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PMEs e empresas médias enfrentam o maior impacto: recursos limitados e pressão constante por conformidade, enquanto competem em mercados dinâmicos.</a:t>
            </a:r>
            <a:endParaRPr lang="en-US" sz="1700" dirty="0"/>
          </a:p>
        </p:txBody>
      </p:sp>
      <p:pic>
        <p:nvPicPr>
          <p:cNvPr id="2052" name="Picture 4" descr="Esse é o erro número 1 que leva empresas à uma crise de fluxo de caixa —  veja qual é | Exame">
            <a:extLst>
              <a:ext uri="{FF2B5EF4-FFF2-40B4-BE49-F238E27FC236}">
                <a16:creationId xmlns:a16="http://schemas.microsoft.com/office/drawing/2014/main" id="{D1F1137D-DBCB-A7D3-7687-75A9C4F7C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3" r="15414"/>
          <a:stretch>
            <a:fillRect/>
          </a:stretch>
        </p:blipFill>
        <p:spPr bwMode="auto">
          <a:xfrm>
            <a:off x="8255925" y="0"/>
            <a:ext cx="637447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0080"/>
            <a:ext cx="681097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Uma Janela de Oportunidade</a:t>
            </a:r>
            <a:endParaRPr lang="en-US" sz="3550" dirty="0">
              <a:solidFill>
                <a:srgbClr val="002060"/>
              </a:solidFill>
              <a:latin typeface="AMX Black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664970"/>
            <a:ext cx="3993356" cy="39933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9031" y="1699300"/>
            <a:ext cx="488644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Reforma Tributária em Andamento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579031" y="2214602"/>
            <a:ext cx="6981269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maior reforma fiscal do Brasil em décadas está transformando o cenário tributário nacional.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5579031" y="2925167"/>
            <a:ext cx="6981269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pPr marL="0" indent="0" algn="l"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Novas regras exigem </a:t>
            </a:r>
            <a:r>
              <a:rPr lang="en-US" sz="1700" b="1" dirty="0">
                <a:solidFill>
                  <a:srgbClr val="176B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adaptação imediata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 processos digitalizados para garantir conformidade.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579031" y="3635732"/>
            <a:ext cx="6981269" cy="1114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noAutofit/>
          </a:bodyPr>
          <a:lstStyle/>
          <a:p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Empresas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que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dominarem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a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transição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ganharão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vantagem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competitiva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significativa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.</a:t>
            </a:r>
          </a:p>
        </p:txBody>
      </p:sp>
      <p:sp>
        <p:nvSpPr>
          <p:cNvPr id="8" name="Text 5"/>
          <p:cNvSpPr/>
          <p:nvPr/>
        </p:nvSpPr>
        <p:spPr>
          <a:xfrm>
            <a:off x="758309" y="6134695"/>
            <a:ext cx="4226838" cy="571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R$20bi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31407" y="6923127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Mercado Contábil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8309" y="7312223"/>
            <a:ext cx="42268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Volume anual no Brasil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201722" y="6134695"/>
            <a:ext cx="4226838" cy="571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526mil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174819" y="6923127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Contadores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01722" y="7312223"/>
            <a:ext cx="422683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Profissionais ativos (CFC, 2024)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645134" y="6134695"/>
            <a:ext cx="4226957" cy="571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78%</a:t>
            </a:r>
            <a:endParaRPr lang="en-US" sz="4500" b="1" dirty="0">
              <a:solidFill>
                <a:srgbClr val="00206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18232" y="6923127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Digitalização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645134" y="7312223"/>
            <a:ext cx="422695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Buscam soluções tecnológicas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68191"/>
            <a:ext cx="721316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Limitações das Soluções Atuais</a:t>
            </a:r>
            <a:endParaRPr lang="en-US" sz="355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1598176"/>
            <a:ext cx="7627382" cy="1335881"/>
          </a:xfrm>
          <a:prstGeom prst="roundRect">
            <a:avLst>
              <a:gd name="adj" fmla="val 821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21849" y="1598176"/>
            <a:ext cx="91440" cy="1335881"/>
          </a:xfrm>
          <a:prstGeom prst="roundRect">
            <a:avLst>
              <a:gd name="adj" fmla="val 7961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509385" y="1794272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Sistemas Legados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509385" y="2183368"/>
            <a:ext cx="71666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ERPs tradicionais não acompanham mudanças legislativas em tempo real e exigem configuração manual constante.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244709" y="3107293"/>
            <a:ext cx="7627382" cy="1335881"/>
          </a:xfrm>
          <a:prstGeom prst="roundRect">
            <a:avLst>
              <a:gd name="adj" fmla="val 821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6221849" y="3107293"/>
            <a:ext cx="91440" cy="1335881"/>
          </a:xfrm>
          <a:prstGeom prst="roundRect">
            <a:avLst>
              <a:gd name="adj" fmla="val 7961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509385" y="330338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Consultorias Caras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6509385" y="3692485"/>
            <a:ext cx="71666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Serviços especializados custam milhares de reais mensais, inviáveis para PMEs com orçamentos limitados.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244709" y="4616410"/>
            <a:ext cx="7627382" cy="1335881"/>
          </a:xfrm>
          <a:prstGeom prst="roundRect">
            <a:avLst>
              <a:gd name="adj" fmla="val 821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6221849" y="4616410"/>
            <a:ext cx="91440" cy="1335881"/>
          </a:xfrm>
          <a:prstGeom prst="roundRect">
            <a:avLst>
              <a:gd name="adj" fmla="val 7961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509385" y="4812506"/>
            <a:ext cx="288286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Processos Fragmentados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09385" y="5201603"/>
            <a:ext cx="71666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Múltiplas ferramentas desconectadas geram retrabalho, inconsistências e aumentam o risco de erros.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244709" y="6125527"/>
            <a:ext cx="7627382" cy="1335881"/>
          </a:xfrm>
          <a:prstGeom prst="roundRect">
            <a:avLst>
              <a:gd name="adj" fmla="val 8214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6221849" y="6125527"/>
            <a:ext cx="91440" cy="1335881"/>
          </a:xfrm>
          <a:prstGeom prst="roundRect">
            <a:avLst>
              <a:gd name="adj" fmla="val 7961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509385" y="6321623"/>
            <a:ext cx="228754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Falta de Autonomia</a:t>
            </a:r>
            <a:endParaRPr lang="en-US" sz="1750" dirty="0">
              <a:solidFill>
                <a:srgbClr val="002060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09385" y="6710720"/>
            <a:ext cx="7166610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total de especialistas humanos cria gargalos operacionais e limita escalabilidade.</a:t>
            </a:r>
            <a:endParaRPr lang="en-US" sz="13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B7EE813-AEBC-AF93-A3BD-4DF2A958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745" r="7745"/>
          <a:stretch>
            <a:fillRect/>
          </a:stretch>
        </p:blipFill>
        <p:spPr>
          <a:xfrm>
            <a:off x="-2386905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909" y="612696"/>
            <a:ext cx="7627382" cy="128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Nossa Solução: </a:t>
            </a:r>
            <a:r>
              <a:rPr lang="en-US" sz="400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Agentes Autônomos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8909" y="2068116"/>
            <a:ext cx="3980855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Plataforma SaaS Inteligente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78909" y="3032641"/>
            <a:ext cx="4969391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I2A2 Project revoluciona a gestão tributária com </a:t>
            </a: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agentes autônomos de IA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trabalham 24/7 para garantir compliance fiscal.</a:t>
            </a:r>
          </a:p>
          <a:p>
            <a:pPr>
              <a:lnSpc>
                <a:spcPts val="2450"/>
              </a:lnSpc>
            </a:pP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Processamos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automaticamente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documentos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fiscais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qualquer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formato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(XML, PDF,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fotos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),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classificamos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operações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apuramos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impostos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complexos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precisão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8909" y="5417582"/>
            <a:ext cx="4969391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Transformamos semanas de trabalho manual em </a:t>
            </a:r>
            <a:r>
              <a:rPr lang="en-US" sz="1500" dirty="0">
                <a:solidFill>
                  <a:srgbClr val="176B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minutos de automação inteligente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500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DBEFD6F-4FDF-2760-C88C-7B6A64B580AA}"/>
              </a:ext>
            </a:extLst>
          </p:cNvPr>
          <p:cNvGrpSpPr/>
          <p:nvPr/>
        </p:nvGrpSpPr>
        <p:grpSpPr>
          <a:xfrm>
            <a:off x="1772521" y="7053100"/>
            <a:ext cx="3384055" cy="857070"/>
            <a:chOff x="5009137" y="2318565"/>
            <a:chExt cx="3384055" cy="857070"/>
          </a:xfrm>
        </p:grpSpPr>
        <p:sp>
          <p:nvSpPr>
            <p:cNvPr id="9" name="Text 6"/>
            <p:cNvSpPr/>
            <p:nvPr/>
          </p:nvSpPr>
          <p:spPr>
            <a:xfrm>
              <a:off x="5856089" y="2474119"/>
              <a:ext cx="2537103" cy="3206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002060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Automação Total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 7"/>
            <p:cNvSpPr/>
            <p:nvPr/>
          </p:nvSpPr>
          <p:spPr>
            <a:xfrm>
              <a:off x="5856089" y="2863691"/>
              <a:ext cx="2537103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3B3535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Zero intervenção manual</a:t>
              </a:r>
              <a:endParaRPr lang="en-US" sz="1500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DAE5A46-32BE-7CDB-A73B-CC2550E8CEF8}"/>
                </a:ext>
              </a:extLst>
            </p:cNvPr>
            <p:cNvSpPr txBox="1"/>
            <p:nvPr/>
          </p:nvSpPr>
          <p:spPr>
            <a:xfrm>
              <a:off x="5009137" y="2318565"/>
              <a:ext cx="7271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600" dirty="0"/>
                <a:t>✅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420DE72-B55A-23E5-EC70-87CEF5658E9B}"/>
              </a:ext>
            </a:extLst>
          </p:cNvPr>
          <p:cNvGrpSpPr/>
          <p:nvPr/>
        </p:nvGrpSpPr>
        <p:grpSpPr>
          <a:xfrm>
            <a:off x="5634364" y="7053100"/>
            <a:ext cx="3361671" cy="903865"/>
            <a:chOff x="5031521" y="3554193"/>
            <a:chExt cx="3361671" cy="903865"/>
          </a:xfrm>
        </p:grpSpPr>
        <p:sp>
          <p:nvSpPr>
            <p:cNvPr id="12" name="Text 9"/>
            <p:cNvSpPr/>
            <p:nvPr/>
          </p:nvSpPr>
          <p:spPr>
            <a:xfrm>
              <a:off x="5856089" y="3758446"/>
              <a:ext cx="2537103" cy="3206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002060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Precisão Garantida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5856089" y="4146114"/>
              <a:ext cx="2537103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3B3535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IA treinada em legislação</a:t>
              </a:r>
              <a:endParaRPr lang="en-US" sz="1500" dirty="0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3101C25-ADFF-5605-5B02-6FDD23F55B70}"/>
                </a:ext>
              </a:extLst>
            </p:cNvPr>
            <p:cNvSpPr txBox="1"/>
            <p:nvPr/>
          </p:nvSpPr>
          <p:spPr>
            <a:xfrm>
              <a:off x="5031521" y="3554193"/>
              <a:ext cx="7271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600" dirty="0"/>
                <a:t>✅</a:t>
              </a:r>
            </a:p>
          </p:txBody>
        </p:sp>
      </p:grpSp>
      <p:grpSp>
        <p:nvGrpSpPr>
          <p:cNvPr id="28" name="Monitor">
            <a:extLst>
              <a:ext uri="{FF2B5EF4-FFF2-40B4-BE49-F238E27FC236}">
                <a16:creationId xmlns:a16="http://schemas.microsoft.com/office/drawing/2014/main" id="{592F7338-94F5-839C-0001-71521FA370FE}"/>
              </a:ext>
            </a:extLst>
          </p:cNvPr>
          <p:cNvGrpSpPr/>
          <p:nvPr/>
        </p:nvGrpSpPr>
        <p:grpSpPr>
          <a:xfrm>
            <a:off x="6741162" y="352010"/>
            <a:ext cx="7681943" cy="6353413"/>
            <a:chOff x="6839267" y="1224575"/>
            <a:chExt cx="7681943" cy="6353413"/>
          </a:xfrm>
        </p:grpSpPr>
        <p:pic>
          <p:nvPicPr>
            <p:cNvPr id="4100" name="Picture 4" descr="Apple iMac | Device Shots — Device Mockups">
              <a:extLst>
                <a:ext uri="{FF2B5EF4-FFF2-40B4-BE49-F238E27FC236}">
                  <a16:creationId xmlns:a16="http://schemas.microsoft.com/office/drawing/2014/main" id="{15791BCB-F261-7B64-0CD8-63357560C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267" y="1224575"/>
              <a:ext cx="7681943" cy="6353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916549A1-F1D6-E76B-3C72-F9FA2299D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971" y="1347040"/>
              <a:ext cx="7467134" cy="4306658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73C638A-D875-2A77-1AED-0E12CED663FE}"/>
              </a:ext>
            </a:extLst>
          </p:cNvPr>
          <p:cNvGrpSpPr/>
          <p:nvPr/>
        </p:nvGrpSpPr>
        <p:grpSpPr>
          <a:xfrm>
            <a:off x="9473823" y="7053100"/>
            <a:ext cx="3947379" cy="745115"/>
            <a:chOff x="5031521" y="4938929"/>
            <a:chExt cx="3947379" cy="745115"/>
          </a:xfrm>
        </p:grpSpPr>
        <p:sp>
          <p:nvSpPr>
            <p:cNvPr id="15" name="Text 12"/>
            <p:cNvSpPr/>
            <p:nvPr/>
          </p:nvSpPr>
          <p:spPr>
            <a:xfrm>
              <a:off x="5856089" y="5042773"/>
              <a:ext cx="3122811" cy="6412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002060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Conformidade Real-Time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  <p:sp>
          <p:nvSpPr>
            <p:cNvPr id="16" name="Text 13"/>
            <p:cNvSpPr/>
            <p:nvPr/>
          </p:nvSpPr>
          <p:spPr>
            <a:xfrm>
              <a:off x="5856089" y="5372100"/>
              <a:ext cx="2537103" cy="311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rgbClr val="3B3535"/>
                  </a:solidFill>
                  <a:latin typeface="Sora Light" pitchFamily="34" charset="0"/>
                  <a:ea typeface="Sora Light" pitchFamily="34" charset="-122"/>
                  <a:cs typeface="Sora Light" pitchFamily="34" charset="-120"/>
                </a:rPr>
                <a:t>Alertas instantâneos</a:t>
              </a:r>
              <a:endParaRPr lang="en-US" sz="1500" dirty="0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A928762-36FE-7AC5-CC84-7FF5FC03AB6E}"/>
                </a:ext>
              </a:extLst>
            </p:cNvPr>
            <p:cNvSpPr txBox="1"/>
            <p:nvPr/>
          </p:nvSpPr>
          <p:spPr>
            <a:xfrm>
              <a:off x="5031521" y="4938929"/>
              <a:ext cx="7271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600" dirty="0"/>
                <a:t>✅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497" y="214867"/>
            <a:ext cx="5406509" cy="67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Como </a:t>
            </a:r>
            <a:r>
              <a:rPr lang="en-US" sz="4250" dirty="0" err="1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Funciona</a:t>
            </a:r>
            <a:endParaRPr lang="en-US" sz="4250" dirty="0">
              <a:solidFill>
                <a:srgbClr val="002060"/>
              </a:solidFill>
              <a:latin typeface="AMX Black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" y="1301551"/>
            <a:ext cx="6558320" cy="821769"/>
          </a:xfrm>
          <a:prstGeom prst="rect">
            <a:avLst/>
          </a:prstGeom>
          <a:noFill/>
        </p:spPr>
      </p:pic>
      <p:sp>
        <p:nvSpPr>
          <p:cNvPr id="4" name="Text 1"/>
          <p:cNvSpPr/>
          <p:nvPr/>
        </p:nvSpPr>
        <p:spPr>
          <a:xfrm>
            <a:off x="756880" y="2328703"/>
            <a:ext cx="270319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Captura Inteligente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6880" y="2789713"/>
            <a:ext cx="614755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Upload ou integração automática de documentos fiscais (XML, PDF,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imagem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). Seja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enviando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vários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arquivos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ao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mesmo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instante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817" y="1301551"/>
            <a:ext cx="6558320" cy="821769"/>
          </a:xfrm>
          <a:prstGeom prst="rect">
            <a:avLst/>
          </a:prstGeom>
          <a:noFill/>
        </p:spPr>
      </p:pic>
      <p:sp>
        <p:nvSpPr>
          <p:cNvPr id="7" name="Text 3"/>
          <p:cNvSpPr/>
          <p:nvPr/>
        </p:nvSpPr>
        <p:spPr>
          <a:xfrm>
            <a:off x="7315200" y="2328703"/>
            <a:ext cx="270319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Análise por IA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315200" y="2789713"/>
            <a:ext cx="614755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Agentes autônomos </a:t>
            </a:r>
            <a:r>
              <a:rPr lang="en-US" sz="1600" b="1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classificam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operações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pt-BR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em categorias pré-definidas, facilitando a organização dos documentos.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validam dados contra legislação vigente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98" y="4474328"/>
            <a:ext cx="6558320" cy="821769"/>
          </a:xfrm>
          <a:prstGeom prst="rect">
            <a:avLst/>
          </a:prstGeom>
          <a:noFill/>
        </p:spPr>
      </p:pic>
      <p:sp>
        <p:nvSpPr>
          <p:cNvPr id="10" name="Text 5"/>
          <p:cNvSpPr/>
          <p:nvPr/>
        </p:nvSpPr>
        <p:spPr>
          <a:xfrm>
            <a:off x="756880" y="5501480"/>
            <a:ext cx="4132251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 err="1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Análise</a:t>
            </a: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fiscal Automática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6881" y="5962490"/>
            <a:ext cx="6147554" cy="1934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Cálculo preciso de ICMS-ST, DIFAL, IPI, PIS/COFINS e outros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tributos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</a:t>
            </a:r>
            <a:r>
              <a:rPr lang="pt-BR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ara identificar possíveis créditos tributários e oportunidades de recuperação de impostos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818" y="4474328"/>
            <a:ext cx="6558320" cy="821769"/>
          </a:xfrm>
          <a:prstGeom prst="rect">
            <a:avLst/>
          </a:prstGeom>
          <a:noFill/>
        </p:spPr>
      </p:pic>
      <p:sp>
        <p:nvSpPr>
          <p:cNvPr id="13" name="Text 7"/>
          <p:cNvSpPr/>
          <p:nvPr/>
        </p:nvSpPr>
        <p:spPr>
          <a:xfrm>
            <a:off x="7315201" y="5501480"/>
            <a:ext cx="2703195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Relatórios &amp; Alertas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315201" y="5962490"/>
            <a:ext cx="6147554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Geração de documentos de conformidade e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notificações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proativas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integrando</a:t>
            </a: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dashboards </a:t>
            </a:r>
            <a:r>
              <a:rPr lang="en-US" sz="16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executivos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2161B-E10F-5408-5988-C7FD4CCA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Onda azul. Fluxo de onda abstrato azul, elemento de design abstrato de  vetor. | Vetor Premium">
            <a:extLst>
              <a:ext uri="{FF2B5EF4-FFF2-40B4-BE49-F238E27FC236}">
                <a16:creationId xmlns:a16="http://schemas.microsoft.com/office/drawing/2014/main" id="{BAB1B253-FA64-CF2C-D5AE-60CABD1A1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 b="12340"/>
          <a:stretch>
            <a:fillRect/>
          </a:stretch>
        </p:blipFill>
        <p:spPr bwMode="auto">
          <a:xfrm rot="9791945">
            <a:off x="-2873525" y="107188"/>
            <a:ext cx="8286867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D63F84-6876-4BA5-C9B5-15B768171818}"/>
              </a:ext>
            </a:extLst>
          </p:cNvPr>
          <p:cNvSpPr/>
          <p:nvPr/>
        </p:nvSpPr>
        <p:spPr>
          <a:xfrm>
            <a:off x="478909" y="612697"/>
            <a:ext cx="6262253" cy="646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 err="1">
                <a:solidFill>
                  <a:srgbClr val="1F1E1E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Captura</a:t>
            </a:r>
            <a:r>
              <a:rPr lang="en-US" sz="4000" dirty="0">
                <a:solidFill>
                  <a:srgbClr val="1F1E1E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inteligente</a:t>
            </a:r>
            <a:r>
              <a:rPr lang="en-US" sz="4000" dirty="0">
                <a:solidFill>
                  <a:srgbClr val="1F1E1E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: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54A7B1B-4043-FD2E-BDAB-5B8629917116}"/>
              </a:ext>
            </a:extLst>
          </p:cNvPr>
          <p:cNvSpPr/>
          <p:nvPr/>
        </p:nvSpPr>
        <p:spPr>
          <a:xfrm>
            <a:off x="478909" y="1344851"/>
            <a:ext cx="4677667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Upload </a:t>
            </a:r>
            <a:r>
              <a:rPr lang="en-US" sz="2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simplificado</a:t>
            </a: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1 </a:t>
            </a:r>
            <a:r>
              <a:rPr lang="en-US" sz="2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</a:t>
            </a: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2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vários</a:t>
            </a: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24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arquivos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D45FD87-7050-BF27-E7B6-CA137D372842}"/>
              </a:ext>
            </a:extLst>
          </p:cNvPr>
          <p:cNvSpPr/>
          <p:nvPr/>
        </p:nvSpPr>
        <p:spPr>
          <a:xfrm>
            <a:off x="478910" y="2309376"/>
            <a:ext cx="4802008" cy="5920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TaxBack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vem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simplificar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processo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</a:t>
            </a:r>
            <a:r>
              <a:rPr lang="en-US" sz="1500" dirty="0" err="1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gestão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NF-e:</a:t>
            </a:r>
          </a:p>
          <a:p>
            <a:pPr marL="285750" indent="-285750">
              <a:lnSpc>
                <a:spcPts val="245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Flexibilidade na inclusão</a:t>
            </a:r>
            <a:r>
              <a:rPr lang="pt-BR" sz="1500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:</a:t>
            </a:r>
            <a:r>
              <a:rPr lang="pt-BR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  Envie diversos formatos de nota fiscal, como XML e arquivos ZIP.  Tudo de uma só vez, sem a necessidade de conversão manual ou etapas complexas;</a:t>
            </a:r>
          </a:p>
          <a:p>
            <a:pPr marL="285750" indent="-285750">
              <a:lnSpc>
                <a:spcPts val="245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Automação de classificação</a:t>
            </a:r>
            <a:r>
              <a:rPr lang="pt-BR" sz="1500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: </a:t>
            </a:r>
            <a:r>
              <a:rPr lang="pt-BR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As notas fiscais são automaticamente reconhecidas e classificadas em categorias adequadas;</a:t>
            </a:r>
          </a:p>
          <a:p>
            <a:pPr marL="285750" indent="-285750">
              <a:lnSpc>
                <a:spcPts val="245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Integração e agilidade</a:t>
            </a:r>
            <a:r>
              <a:rPr lang="pt-BR" sz="1500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: </a:t>
            </a:r>
            <a:r>
              <a:rPr lang="pt-BR" sz="1500" dirty="0">
                <a:solidFill>
                  <a:srgbClr val="3B3535"/>
                </a:solidFill>
                <a:latin typeface="Sora Light" pitchFamily="34" charset="0"/>
                <a:cs typeface="Sora Light" pitchFamily="34" charset="-120"/>
              </a:rPr>
              <a:t>O fluxo de processamento automatizado garante que as notas sejam rapidamente disponibilizadas para análise fiscal e geração de relatórios, permitindo resposta quase imediata e facilitando tomadas de decisão.</a:t>
            </a:r>
            <a:endParaRPr lang="en-US" sz="1500" dirty="0">
              <a:solidFill>
                <a:srgbClr val="3B3535"/>
              </a:solidFill>
              <a:latin typeface="Sora Light" pitchFamily="34" charset="0"/>
              <a:cs typeface="Sora Light" pitchFamily="34" charset="-120"/>
            </a:endParaRPr>
          </a:p>
        </p:txBody>
      </p:sp>
      <p:pic>
        <p:nvPicPr>
          <p:cNvPr id="4100" name="Picture 4" descr="Apple iMac | Device Shots — Device Mockups">
            <a:extLst>
              <a:ext uri="{FF2B5EF4-FFF2-40B4-BE49-F238E27FC236}">
                <a16:creationId xmlns:a16="http://schemas.microsoft.com/office/drawing/2014/main" id="{236129C6-F6EB-38E9-48CD-AEE910EF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62" y="352010"/>
            <a:ext cx="7681943" cy="635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nclusao de notas fiscais">
            <a:hlinkClick r:id="" action="ppaction://media"/>
            <a:extLst>
              <a:ext uri="{FF2B5EF4-FFF2-40B4-BE49-F238E27FC236}">
                <a16:creationId xmlns:a16="http://schemas.microsoft.com/office/drawing/2014/main" id="{FC687E8C-22C5-B21D-EB03-93AED26A4F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" end="7969.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7148" y="467082"/>
            <a:ext cx="7359622" cy="4341223"/>
          </a:xfrm>
          <a:prstGeom prst="roundRect">
            <a:avLst>
              <a:gd name="adj" fmla="val 5065"/>
            </a:avLst>
          </a:prstGeom>
        </p:spPr>
      </p:pic>
    </p:spTree>
    <p:extLst>
      <p:ext uri="{BB962C8B-B14F-4D97-AF65-F5344CB8AC3E}">
        <p14:creationId xmlns:p14="http://schemas.microsoft.com/office/powerpoint/2010/main" val="22392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7A43B-66FF-A392-6ADE-C04E5A95F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Onda azul. Fluxo de onda abstrato azul, elemento de design abstrato de  vetor. | Vetor Premium">
            <a:extLst>
              <a:ext uri="{FF2B5EF4-FFF2-40B4-BE49-F238E27FC236}">
                <a16:creationId xmlns:a16="http://schemas.microsoft.com/office/drawing/2014/main" id="{D5F5AD7D-15ED-F94A-5889-719923BC6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 b="12340"/>
          <a:stretch>
            <a:fillRect/>
          </a:stretch>
        </p:blipFill>
        <p:spPr bwMode="auto">
          <a:xfrm rot="20381002">
            <a:off x="7439926" y="5501880"/>
            <a:ext cx="8286867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Onda azul. Fluxo de onda abstrato azul, elemento de design abstrato de  vetor. | Vetor Premium">
            <a:extLst>
              <a:ext uri="{FF2B5EF4-FFF2-40B4-BE49-F238E27FC236}">
                <a16:creationId xmlns:a16="http://schemas.microsoft.com/office/drawing/2014/main" id="{86B052BC-19E9-DEAD-75E6-7D18DBA39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8" b="12340"/>
          <a:stretch>
            <a:fillRect/>
          </a:stretch>
        </p:blipFill>
        <p:spPr bwMode="auto">
          <a:xfrm rot="2073351">
            <a:off x="-1263709" y="5424101"/>
            <a:ext cx="8286867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780519E0-9DD4-FACB-A7E4-1CC836255AF4}"/>
              </a:ext>
            </a:extLst>
          </p:cNvPr>
          <p:cNvSpPr/>
          <p:nvPr/>
        </p:nvSpPr>
        <p:spPr>
          <a:xfrm>
            <a:off x="1052947" y="113071"/>
            <a:ext cx="6262253" cy="646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 err="1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Análise</a:t>
            </a:r>
            <a:r>
              <a:rPr lang="en-US" sz="4000" dirty="0">
                <a:solidFill>
                  <a:srgbClr val="002060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 Fiscal</a:t>
            </a:r>
            <a:r>
              <a:rPr lang="en-US" sz="4000" dirty="0">
                <a:solidFill>
                  <a:srgbClr val="1F1E1E"/>
                </a:solidFill>
                <a:latin typeface="AMX Black" pitchFamily="2" charset="0"/>
                <a:ea typeface="Alexandria Semi Bold" pitchFamily="34" charset="-122"/>
                <a:cs typeface="Alexandria Semi Bold" pitchFamily="34" charset="-120"/>
              </a:rPr>
              <a:t>:</a:t>
            </a:r>
            <a:endParaRPr lang="en-US" sz="4000" dirty="0">
              <a:solidFill>
                <a:srgbClr val="002060"/>
              </a:solidFill>
              <a:latin typeface="AMX Black" pitchFamily="2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150B252-DF01-B26B-1B37-83CF1CEF3048}"/>
              </a:ext>
            </a:extLst>
          </p:cNvPr>
          <p:cNvSpPr/>
          <p:nvPr/>
        </p:nvSpPr>
        <p:spPr>
          <a:xfrm>
            <a:off x="1052947" y="845225"/>
            <a:ext cx="10434866" cy="76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Dashboards com </a:t>
            </a:r>
            <a:r>
              <a:rPr lang="pt-BR" sz="2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gráficos dinâmicos e relatórios visualmente acessíveis usando IA generativa. </a:t>
            </a:r>
            <a:endParaRPr lang="en-US" sz="2400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5C7F29-5A4A-8AA5-6DAC-F4145BBB8506}"/>
              </a:ext>
            </a:extLst>
          </p:cNvPr>
          <p:cNvGrpSpPr/>
          <p:nvPr/>
        </p:nvGrpSpPr>
        <p:grpSpPr>
          <a:xfrm>
            <a:off x="-123288" y="1484044"/>
            <a:ext cx="10434866" cy="6805176"/>
            <a:chOff x="-123288" y="1395144"/>
            <a:chExt cx="10434866" cy="6805176"/>
          </a:xfrm>
        </p:grpSpPr>
        <p:pic>
          <p:nvPicPr>
            <p:cNvPr id="15" name="Imagem 14" descr="Interface gráfica do usuário&#10;&#10;O conteúdo gerado por IA pode estar incorreto.">
              <a:extLst>
                <a:ext uri="{FF2B5EF4-FFF2-40B4-BE49-F238E27FC236}">
                  <a16:creationId xmlns:a16="http://schemas.microsoft.com/office/drawing/2014/main" id="{CD9A75D4-9DE1-C1D9-CE7C-75D91F6C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59" y="2085654"/>
              <a:ext cx="8252490" cy="5466708"/>
            </a:xfrm>
            <a:prstGeom prst="rect">
              <a:avLst/>
            </a:prstGeom>
          </p:spPr>
        </p:pic>
        <p:pic>
          <p:nvPicPr>
            <p:cNvPr id="1030" name="Picture 6" descr="MockUPhone">
              <a:extLst>
                <a:ext uri="{FF2B5EF4-FFF2-40B4-BE49-F238E27FC236}">
                  <a16:creationId xmlns:a16="http://schemas.microsoft.com/office/drawing/2014/main" id="{96795E29-B19A-C999-1606-7C720AD23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3288" y="1395144"/>
              <a:ext cx="10434866" cy="680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2">
            <a:extLst>
              <a:ext uri="{FF2B5EF4-FFF2-40B4-BE49-F238E27FC236}">
                <a16:creationId xmlns:a16="http://schemas.microsoft.com/office/drawing/2014/main" id="{C9D01AEC-BEB3-E763-50D0-7ED3925349AD}"/>
              </a:ext>
            </a:extLst>
          </p:cNvPr>
          <p:cNvSpPr/>
          <p:nvPr/>
        </p:nvSpPr>
        <p:spPr>
          <a:xfrm>
            <a:off x="9828392" y="1931542"/>
            <a:ext cx="4459108" cy="576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sz="1600" dirty="0">
                <a:latin typeface="Sora Light" pitchFamily="34" charset="0"/>
                <a:cs typeface="Sora Light" pitchFamily="34" charset="-120"/>
              </a:rPr>
              <a:t>O Processo automatizado reduz significativamente tarefas repetitivas, riscos de </a:t>
            </a:r>
            <a:r>
              <a:rPr lang="pt-BR" sz="1600" b="1" dirty="0">
                <a:latin typeface="Sora Light" pitchFamily="34" charset="0"/>
                <a:cs typeface="Sora Light" pitchFamily="34" charset="-120"/>
              </a:rPr>
              <a:t>falha humana </a:t>
            </a:r>
            <a:r>
              <a:rPr lang="pt-BR" sz="1600" dirty="0">
                <a:latin typeface="Sora Light" pitchFamily="34" charset="0"/>
                <a:cs typeface="Sora Light" pitchFamily="34" charset="-120"/>
              </a:rPr>
              <a:t>e custos relacionados a </a:t>
            </a:r>
            <a:r>
              <a:rPr lang="pt-BR" sz="1600" b="1" dirty="0">
                <a:latin typeface="Sora Light" pitchFamily="34" charset="0"/>
                <a:cs typeface="Sora Light" pitchFamily="34" charset="-120"/>
              </a:rPr>
              <a:t>consultorias fiscais externas</a:t>
            </a:r>
            <a:r>
              <a:rPr lang="pt-BR" sz="1600" dirty="0">
                <a:latin typeface="Sora Light" pitchFamily="34" charset="0"/>
                <a:cs typeface="Sora Light" pitchFamily="34" charset="-120"/>
              </a:rPr>
              <a:t>, tornando a </a:t>
            </a:r>
            <a:r>
              <a:rPr lang="pt-BR" sz="1600" b="1" dirty="0">
                <a:solidFill>
                  <a:srgbClr val="176BFF"/>
                </a:solidFill>
                <a:latin typeface="Sora Light" pitchFamily="34" charset="0"/>
                <a:cs typeface="Sora Light" pitchFamily="34" charset="-120"/>
              </a:rPr>
              <a:t>análise fiscal escalável e eficiente</a:t>
            </a:r>
            <a:r>
              <a:rPr lang="pt-BR" sz="1600" dirty="0">
                <a:latin typeface="Sora Light" pitchFamily="34" charset="0"/>
                <a:cs typeface="Sora Light" pitchFamily="34" charset="-120"/>
              </a:rPr>
              <a:t>.</a:t>
            </a:r>
          </a:p>
          <a:p>
            <a:pPr>
              <a:lnSpc>
                <a:spcPts val="2450"/>
              </a:lnSpc>
              <a:spcAft>
                <a:spcPts val="900"/>
              </a:spcAft>
            </a:pPr>
            <a:r>
              <a:rPr lang="pt-BR" sz="1600" dirty="0">
                <a:latin typeface="Sora Light" pitchFamily="34" charset="0"/>
                <a:cs typeface="Sora Light" pitchFamily="34" charset="-120"/>
              </a:rPr>
              <a:t>Toda análise é realizada em tempo real, com respostas rápidas sobre o potencial de cada nota fiscal, aumentando o controle tributário da empresa e a capacidade de correção de informações.</a:t>
            </a:r>
            <a:endParaRPr lang="en-US" sz="1600" dirty="0">
              <a:latin typeface="Sora Light" pitchFamily="34" charset="0"/>
              <a:cs typeface="Sora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7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BF4FF34B82A9544AE35FA77F6FC1557" ma:contentTypeVersion="20" ma:contentTypeDescription="Crie um novo documento." ma:contentTypeScope="" ma:versionID="31aa958f87d162894eaa25ba97ea7451">
  <xsd:schema xmlns:xsd="http://www.w3.org/2001/XMLSchema" xmlns:xs="http://www.w3.org/2001/XMLSchema" xmlns:p="http://schemas.microsoft.com/office/2006/metadata/properties" xmlns:ns2="d13bf4ff-93c9-437c-9ca8-dc864297a0a9" xmlns:ns3="bd17e4ff-63cd-458a-9019-891b916ecf1c" targetNamespace="http://schemas.microsoft.com/office/2006/metadata/properties" ma:root="true" ma:fieldsID="32adf99742cd205fd4a8276352a5eda3" ns2:_="" ns3:_="">
    <xsd:import namespace="d13bf4ff-93c9-437c-9ca8-dc864297a0a9"/>
    <xsd:import namespace="bd17e4ff-63cd-458a-9019-891b916ecf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Data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bf4ff-93c9-437c-9ca8-dc864297a0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1c8a3b58-1317-4067-bbdf-e53778bd94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a" ma:index="24" nillable="true" ma:displayName="Data" ma:format="DateOnly" ma:internalName="Data">
      <xsd:simpleType>
        <xsd:restriction base="dms:DateTim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7e4ff-63cd-458a-9019-891b916ecf1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aef6e96-cff2-4e05-b206-1f3c7b4a4a38}" ma:internalName="TaxCatchAll" ma:showField="CatchAllData" ma:web="bd17e4ff-63cd-458a-9019-891b916ecf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bf4ff-93c9-437c-9ca8-dc864297a0a9">
      <Terms xmlns="http://schemas.microsoft.com/office/infopath/2007/PartnerControls"/>
    </lcf76f155ced4ddcb4097134ff3c332f>
    <TaxCatchAll xmlns="bd17e4ff-63cd-458a-9019-891b916ecf1c" xsi:nil="true"/>
    <Data xmlns="d13bf4ff-93c9-437c-9ca8-dc864297a0a9" xsi:nil="true"/>
  </documentManagement>
</p:properties>
</file>

<file path=customXml/itemProps1.xml><?xml version="1.0" encoding="utf-8"?>
<ds:datastoreItem xmlns:ds="http://schemas.openxmlformats.org/officeDocument/2006/customXml" ds:itemID="{D846B461-C9D3-44CA-A75C-20E7612979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07B617-0482-4788-82F0-B298E4571B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bf4ff-93c9-437c-9ca8-dc864297a0a9"/>
    <ds:schemaRef ds:uri="bd17e4ff-63cd-458a-9019-891b916ecf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438E12-3521-43F4-BDB2-0AFC3A4C0E66}">
  <ds:schemaRefs>
    <ds:schemaRef ds:uri="http://schemas.microsoft.com/office/2006/metadata/properties"/>
    <ds:schemaRef ds:uri="http://schemas.microsoft.com/office/infopath/2007/PartnerControls"/>
    <ds:schemaRef ds:uri="d13bf4ff-93c9-437c-9ca8-dc864297a0a9"/>
    <ds:schemaRef ds:uri="bd17e4ff-63cd-458a-9019-891b916ecf1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1301</Words>
  <Application>Microsoft Office PowerPoint</Application>
  <PresentationFormat>Personalizar</PresentationFormat>
  <Paragraphs>184</Paragraphs>
  <Slides>15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AMX Black</vt:lpstr>
      <vt:lpstr>AMX</vt:lpstr>
      <vt:lpstr>Sora Light</vt:lpstr>
      <vt:lpstr>Arial</vt:lpstr>
      <vt:lpstr>Alexandria Semi Bold</vt:lpstr>
      <vt:lpstr>fkGroteskNeue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Fabio Andre Souto Suarez Ortiz</cp:lastModifiedBy>
  <cp:revision>2</cp:revision>
  <dcterms:created xsi:type="dcterms:W3CDTF">2025-10-29T15:01:12Z</dcterms:created>
  <dcterms:modified xsi:type="dcterms:W3CDTF">2025-10-31T00:07:48Z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0x0101008BF4FF34B82A9544AE35FA77F6FC1557</vt:lpwstr>
  </property>
  <property fmtid="{D5CDD505-2E9C-101B-9397-08002B2CF9AE}" pid="3" name="MediaServiceImageTags">
    <vt:lpwstr/>
  </property>
</Properties>
</file>